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218" y="-13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mirkosmosa.ru/holiday/h-212" TargetMode="External"/><Relationship Id="rId13" Type="http://schemas.openxmlformats.org/officeDocument/2006/relationships/hyperlink" Target="http://mirkosmosa.ru/holiday/h-430" TargetMode="External"/><Relationship Id="rId18" Type="http://schemas.openxmlformats.org/officeDocument/2006/relationships/image" Target="../media/image11.png"/><Relationship Id="rId3" Type="http://schemas.openxmlformats.org/officeDocument/2006/relationships/image" Target="../media/image9.jpeg"/><Relationship Id="rId21" Type="http://schemas.openxmlformats.org/officeDocument/2006/relationships/image" Target="../media/image14.png"/><Relationship Id="rId7" Type="http://schemas.openxmlformats.org/officeDocument/2006/relationships/hyperlink" Target="http://mirkosmosa.ru/holiday/h-211" TargetMode="External"/><Relationship Id="rId12" Type="http://schemas.openxmlformats.org/officeDocument/2006/relationships/hyperlink" Target="http://mirkosmosa.ru/holiday/h-213" TargetMode="External"/><Relationship Id="rId17" Type="http://schemas.openxmlformats.org/officeDocument/2006/relationships/hyperlink" Target="http://mirkosmosa.ru/holiday/h-218" TargetMode="External"/><Relationship Id="rId2" Type="http://schemas.openxmlformats.org/officeDocument/2006/relationships/image" Target="../media/image8.png"/><Relationship Id="rId16" Type="http://schemas.openxmlformats.org/officeDocument/2006/relationships/hyperlink" Target="http://mirkosmosa.ru/holiday/h-216" TargetMode="External"/><Relationship Id="rId20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rkosmosa.ru/holiday/h-382" TargetMode="External"/><Relationship Id="rId11" Type="http://schemas.openxmlformats.org/officeDocument/2006/relationships/hyperlink" Target="http://mirkosmosa.ru/holiday/h-339" TargetMode="External"/><Relationship Id="rId5" Type="http://schemas.openxmlformats.org/officeDocument/2006/relationships/hyperlink" Target="http://mirkosmosa.ru/holiday/h-336" TargetMode="External"/><Relationship Id="rId15" Type="http://schemas.openxmlformats.org/officeDocument/2006/relationships/hyperlink" Target="http://mirkosmosa.ru/holiday/h-215" TargetMode="External"/><Relationship Id="rId10" Type="http://schemas.openxmlformats.org/officeDocument/2006/relationships/hyperlink" Target="http://mirkosmosa.ru/holiday/h-338" TargetMode="External"/><Relationship Id="rId19" Type="http://schemas.openxmlformats.org/officeDocument/2006/relationships/image" Target="../media/image12.png"/><Relationship Id="rId4" Type="http://schemas.openxmlformats.org/officeDocument/2006/relationships/image" Target="../media/image10.jpeg"/><Relationship Id="rId9" Type="http://schemas.openxmlformats.org/officeDocument/2006/relationships/hyperlink" Target="http://mirkosmosa.ru/holiday/h-337" TargetMode="External"/><Relationship Id="rId14" Type="http://schemas.openxmlformats.org/officeDocument/2006/relationships/hyperlink" Target="http://mirkosmosa.ru/holiday/h-214" TargetMode="External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hello_html_2d28bf53_5a32b62f83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19" y="751636"/>
            <a:ext cx="1379584" cy="6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632" y="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4930006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4" y="6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сентябрь2019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en-US" sz="1100" dirty="0"/>
              <a:t>1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804420" y="1543944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pic>
        <p:nvPicPr>
          <p:cNvPr id="1030" name="Picture 6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095" y="855623"/>
            <a:ext cx="538136" cy="45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ПК\Desktop\depositphotos_39673005-stock-illustration-vector-sketch-illustration-tear-of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329" y="4941282"/>
            <a:ext cx="447864" cy="56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ПК\Desktop\0_57da6_2dc2d294_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20" y="855623"/>
            <a:ext cx="464317" cy="50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04420" y="1062050"/>
            <a:ext cx="605357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/>
              <a:t>Дорогие </a:t>
            </a:r>
            <a:r>
              <a:rPr lang="ru-RU" sz="1400" b="1" i="1" dirty="0" smtClean="0"/>
              <a:t>ребята и  </a:t>
            </a:r>
            <a:r>
              <a:rPr lang="ru-RU" sz="1400" b="1" i="1" dirty="0"/>
              <a:t>уважаемые взрослые</a:t>
            </a:r>
            <a:r>
              <a:rPr lang="ru-RU" sz="1400" b="1" i="1" dirty="0" smtClean="0"/>
              <a:t>!</a:t>
            </a:r>
          </a:p>
          <a:p>
            <a:pPr algn="just"/>
            <a:r>
              <a:rPr lang="ru-RU" sz="1200" dirty="0" smtClean="0"/>
              <a:t>         От </a:t>
            </a:r>
            <a:r>
              <a:rPr lang="ru-RU" sz="1200" dirty="0"/>
              <a:t>всей души поздравляю всех с </a:t>
            </a:r>
            <a:r>
              <a:rPr lang="ru-RU" sz="1200"/>
              <a:t>началом н</a:t>
            </a:r>
            <a:r>
              <a:rPr lang="ru-RU" sz="1200" smtClean="0"/>
              <a:t>ового </a:t>
            </a:r>
            <a:r>
              <a:rPr lang="ru-RU" sz="1200" dirty="0"/>
              <a:t>учебного года. Пусть он будет занимательным и познавательным, успешным и плодотворным!</a:t>
            </a:r>
          </a:p>
          <a:p>
            <a:r>
              <a:rPr lang="ru-RU" sz="1200" dirty="0" smtClean="0"/>
              <a:t>       Каждый </a:t>
            </a:r>
            <a:r>
              <a:rPr lang="ru-RU" sz="1200" dirty="0"/>
              <a:t>год наша школьная семья с удовольствием принимает в свои объятья новых учеников. </a:t>
            </a:r>
            <a:r>
              <a:rPr lang="ru-RU" sz="1200" dirty="0" smtClean="0"/>
              <a:t>Дорогие </a:t>
            </a:r>
            <a:r>
              <a:rPr lang="ru-RU" sz="1200" dirty="0"/>
              <a:t>первоклассники, вы отправляетесь в долгий и непростой поход за знаниями. Будьте смелыми и любознательными! Вас ждут удивительные открытия, новые друзья; с вами всегда будет рядом учитель, он никогда не устанет отвечать на ваши вопросы и придет на помощь, если она понадобится.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Дорогие выпускники!  Этот </a:t>
            </a:r>
            <a:r>
              <a:rPr lang="ru-RU" sz="1200" dirty="0"/>
              <a:t>учебный год будет судьбоносным для каждого из вас. Почувствуйте ответственность, решайте уже сейчас, чего вы хотите добиться в жизни, сконцентрируйтесь на подготовке к выпускным испытаниям. Пусть высокие результаты </a:t>
            </a:r>
            <a:r>
              <a:rPr lang="ru-RU" sz="1200" dirty="0" smtClean="0"/>
              <a:t> </a:t>
            </a:r>
            <a:r>
              <a:rPr lang="ru-RU" sz="1200" dirty="0"/>
              <a:t>помогут вам достичь поставленных целей!</a:t>
            </a:r>
          </a:p>
          <a:p>
            <a:r>
              <a:rPr lang="ru-RU" sz="1200" dirty="0" smtClean="0"/>
              <a:t>      Уважаемые учителя</a:t>
            </a:r>
            <a:r>
              <a:rPr lang="ru-RU" sz="1200" dirty="0"/>
              <a:t>! Вы — не только проводники знаний, но и воспитатели душ. Благодаря вашей </a:t>
            </a:r>
            <a:r>
              <a:rPr lang="ru-RU" sz="1200" dirty="0" smtClean="0"/>
              <a:t>увлеченности и творческому подходу , вы </a:t>
            </a:r>
            <a:r>
              <a:rPr lang="ru-RU" sz="1200" dirty="0"/>
              <a:t>прививаете малышам любовь к знаниям! Желаем </a:t>
            </a:r>
            <a:r>
              <a:rPr lang="ru-RU" sz="1200" dirty="0" smtClean="0"/>
              <a:t>вам </a:t>
            </a:r>
            <a:r>
              <a:rPr lang="ru-RU" sz="1200" dirty="0"/>
              <a:t>осуществления всех задумок, </a:t>
            </a:r>
            <a:r>
              <a:rPr lang="ru-RU" sz="1200" dirty="0" smtClean="0"/>
              <a:t> </a:t>
            </a:r>
            <a:r>
              <a:rPr lang="ru-RU" sz="1200" dirty="0"/>
              <a:t>благодарных учеников, мудрости и здоровья!</a:t>
            </a:r>
          </a:p>
          <a:p>
            <a:r>
              <a:rPr lang="ru-RU" sz="1200" dirty="0" smtClean="0"/>
              <a:t>      Уважаемые </a:t>
            </a:r>
            <a:r>
              <a:rPr lang="ru-RU" sz="1200" dirty="0"/>
              <a:t>родители! Спасибо, что сегодня вы делите со своими детьми радость встречи со школой! Помните, что вас ждут здесь не только в праздники</a:t>
            </a:r>
            <a:r>
              <a:rPr lang="ru-RU" sz="1200" dirty="0" smtClean="0"/>
              <a:t>, но и в будни.  </a:t>
            </a:r>
            <a:r>
              <a:rPr lang="ru-RU" sz="1200" dirty="0"/>
              <a:t>И</a:t>
            </a:r>
            <a:r>
              <a:rPr lang="ru-RU" sz="1200" dirty="0" smtClean="0"/>
              <a:t>нтересуйтесь </a:t>
            </a:r>
            <a:r>
              <a:rPr lang="ru-RU" sz="1200" dirty="0"/>
              <a:t>жизнью своих детей, помогайте им. Помните, ваши дети нуждаются в </a:t>
            </a:r>
            <a:r>
              <a:rPr lang="ru-RU" sz="1200" dirty="0" smtClean="0"/>
              <a:t>вас!  Современный мир меняется слишком быстро и требует постоянного обновления знаний. Человек, который перестает учиться, отстает от жизни. </a:t>
            </a:r>
          </a:p>
          <a:p>
            <a:r>
              <a:rPr lang="ru-RU" sz="1200" dirty="0" smtClean="0"/>
              <a:t>Вот почему День знаний – важная календарная дата не только для школьников, но и для родителей.</a:t>
            </a:r>
            <a:br>
              <a:rPr lang="ru-RU" sz="1200" dirty="0" smtClean="0"/>
            </a:br>
            <a:r>
              <a:rPr lang="ru-RU" sz="1200" dirty="0" smtClean="0"/>
              <a:t>   В </a:t>
            </a:r>
            <a:r>
              <a:rPr lang="ru-RU" sz="1200" dirty="0"/>
              <a:t>добрый </a:t>
            </a:r>
            <a:r>
              <a:rPr lang="ru-RU" sz="1200" dirty="0" smtClean="0"/>
              <a:t>путь    за </a:t>
            </a:r>
            <a:r>
              <a:rPr lang="ru-RU" sz="1200" dirty="0"/>
              <a:t>знаниями</a:t>
            </a:r>
            <a:r>
              <a:rPr lang="ru-RU" sz="1200" dirty="0" smtClean="0"/>
              <a:t>!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                 </a:t>
            </a:r>
            <a:r>
              <a:rPr lang="ru-RU" sz="1200" dirty="0" err="1" smtClean="0"/>
              <a:t>И.о</a:t>
            </a:r>
            <a:r>
              <a:rPr lang="ru-RU" sz="1200" dirty="0" smtClean="0"/>
              <a:t>. директора  </a:t>
            </a:r>
            <a:r>
              <a:rPr lang="ru-RU" sz="1200" dirty="0" err="1" smtClean="0"/>
              <a:t>Р.Р.Шамгунова</a:t>
            </a:r>
            <a:endParaRPr lang="ru-RU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755148" y="477275"/>
            <a:ext cx="4627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«Образование </a:t>
            </a:r>
            <a:r>
              <a:rPr lang="ru-RU" dirty="0"/>
              <a:t>— клад, труд — ключ к </a:t>
            </a:r>
            <a:r>
              <a:rPr lang="ru-RU" dirty="0" smtClean="0"/>
              <a:t>нему». </a:t>
            </a:r>
            <a:endParaRPr lang="ru-RU" dirty="0"/>
          </a:p>
          <a:p>
            <a:pPr algn="r"/>
            <a:r>
              <a:rPr lang="ru-RU" sz="1400" dirty="0"/>
              <a:t>П. </a:t>
            </a:r>
            <a:r>
              <a:rPr lang="ru-RU" sz="1400" dirty="0" err="1"/>
              <a:t>Буаст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749429" y="6761539"/>
            <a:ext cx="5717572" cy="215443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ru-RU" sz="1400" b="1" dirty="0"/>
              <a:t>Школьный звонок </a:t>
            </a:r>
          </a:p>
          <a:p>
            <a:r>
              <a:rPr lang="ru-RU" sz="1200" dirty="0"/>
              <a:t>Звенит звонок все громче, все слышней. </a:t>
            </a:r>
            <a:br>
              <a:rPr lang="ru-RU" sz="1200" dirty="0"/>
            </a:br>
            <a:r>
              <a:rPr lang="ru-RU" sz="1200" dirty="0"/>
              <a:t>Какая трель над миром разливается! </a:t>
            </a:r>
            <a:br>
              <a:rPr lang="ru-RU" sz="1200" dirty="0"/>
            </a:br>
            <a:r>
              <a:rPr lang="ru-RU" sz="1200" dirty="0"/>
              <a:t>Ты думаешь, распелся соловей? </a:t>
            </a:r>
            <a:br>
              <a:rPr lang="ru-RU" sz="1200" dirty="0"/>
            </a:br>
            <a:r>
              <a:rPr lang="ru-RU" sz="1200" dirty="0"/>
              <a:t>Не соловей. Уроки начинаются. </a:t>
            </a:r>
            <a:br>
              <a:rPr lang="ru-RU" sz="1200" dirty="0"/>
            </a:br>
            <a:r>
              <a:rPr lang="ru-RU" sz="1200" dirty="0"/>
              <a:t>Ах как звенит во всех концах земли! </a:t>
            </a:r>
            <a:br>
              <a:rPr lang="ru-RU" sz="1200" dirty="0"/>
            </a:br>
            <a:r>
              <a:rPr lang="ru-RU" sz="1200" dirty="0"/>
              <a:t>Пускай скорее спящий просыпается. </a:t>
            </a:r>
            <a:br>
              <a:rPr lang="ru-RU" sz="1200" dirty="0"/>
            </a:br>
            <a:r>
              <a:rPr lang="ru-RU" sz="1200" dirty="0"/>
              <a:t>Ты думаешь, что гости к нам пришли? </a:t>
            </a:r>
            <a:br>
              <a:rPr lang="ru-RU" sz="1200" dirty="0"/>
            </a:br>
            <a:r>
              <a:rPr lang="ru-RU" sz="1200" dirty="0"/>
              <a:t>А вот и нет. Уроки начинаются. </a:t>
            </a:r>
            <a:br>
              <a:rPr lang="ru-RU" sz="1200" dirty="0"/>
            </a:br>
            <a:r>
              <a:rPr lang="ru-RU" sz="1200" dirty="0"/>
              <a:t>Бери портфель и весело шагай, </a:t>
            </a:r>
            <a:br>
              <a:rPr lang="ru-RU" sz="1200" dirty="0"/>
            </a:br>
            <a:r>
              <a:rPr lang="ru-RU" sz="1200" dirty="0"/>
              <a:t>Одни лентяи долго собираются. 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4004650" y="6943278"/>
            <a:ext cx="27089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Ты думаешь, вовсю звенит трамвай? </a:t>
            </a:r>
            <a:br>
              <a:rPr lang="ru-RU" sz="1200" dirty="0"/>
            </a:br>
            <a:r>
              <a:rPr lang="ru-RU" sz="1200" dirty="0"/>
              <a:t>Какой трамвай? Уроки начинаются. </a:t>
            </a:r>
            <a:br>
              <a:rPr lang="ru-RU" sz="1200" dirty="0"/>
            </a:br>
            <a:r>
              <a:rPr lang="ru-RU" sz="1200" dirty="0"/>
              <a:t>Подушкой накрывает телефон </a:t>
            </a:r>
            <a:br>
              <a:rPr lang="ru-RU" sz="1200" dirty="0"/>
            </a:br>
            <a:r>
              <a:rPr lang="ru-RU" sz="1200" dirty="0"/>
              <a:t>Мой дедушка, ворчит и огорчается: </a:t>
            </a:r>
            <a:br>
              <a:rPr lang="ru-RU" sz="1200" dirty="0"/>
            </a:br>
            <a:r>
              <a:rPr lang="ru-RU" sz="1200" dirty="0"/>
              <a:t>«Старею я, в ушах какой-то звон». </a:t>
            </a:r>
            <a:br>
              <a:rPr lang="ru-RU" sz="1200" dirty="0"/>
            </a:br>
            <a:r>
              <a:rPr lang="ru-RU" sz="1200" dirty="0"/>
              <a:t>Конечно, звон. Уроки начинаются! </a:t>
            </a:r>
            <a:br>
              <a:rPr lang="ru-RU" sz="1200" dirty="0"/>
            </a:br>
            <a:r>
              <a:rPr lang="ru-RU" sz="1200" dirty="0"/>
              <a:t>Звенит звонок, и весел, и горласт, </a:t>
            </a:r>
            <a:br>
              <a:rPr lang="ru-RU" sz="1200" dirty="0"/>
            </a:br>
            <a:r>
              <a:rPr lang="ru-RU" sz="1200" dirty="0"/>
              <a:t>И радостью душа переполняется, </a:t>
            </a:r>
            <a:br>
              <a:rPr lang="ru-RU" sz="1200" dirty="0"/>
            </a:br>
            <a:r>
              <a:rPr lang="ru-RU" sz="1200" dirty="0"/>
              <a:t>И каждый день для каждого из нас </a:t>
            </a:r>
            <a:br>
              <a:rPr lang="ru-RU" sz="1200" dirty="0"/>
            </a:br>
            <a:r>
              <a:rPr lang="ru-RU" sz="1200" dirty="0"/>
              <a:t>Обычные уроки начинаются. </a:t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0" name="Picture 4" descr="C:\Users\ПК\Pictures\s8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5563897"/>
            <a:ext cx="2922489" cy="119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ПК\Pictures\s8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650" y="5868143"/>
            <a:ext cx="2462351" cy="107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64" y="6924967"/>
            <a:ext cx="1052736" cy="221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2696" y="4056911"/>
            <a:ext cx="39130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С  Днём учителя!</a:t>
            </a:r>
          </a:p>
          <a:p>
            <a:r>
              <a:rPr lang="ru-RU" sz="1400" b="1" dirty="0" smtClean="0"/>
              <a:t>     Поздравляем  </a:t>
            </a:r>
            <a:r>
              <a:rPr lang="ru-RU" sz="1400" b="1" dirty="0"/>
              <a:t>всех </a:t>
            </a:r>
            <a:r>
              <a:rPr lang="ru-RU" sz="1400" b="1" dirty="0" smtClean="0"/>
              <a:t> тех</a:t>
            </a:r>
            <a:r>
              <a:rPr lang="ru-RU" sz="1400" b="1" dirty="0"/>
              <a:t>, кто несет в наш мир свет в виде </a:t>
            </a:r>
            <a:r>
              <a:rPr lang="ru-RU" sz="1400" b="1" dirty="0" smtClean="0"/>
              <a:t>разнообразных  наук</a:t>
            </a:r>
            <a:r>
              <a:rPr lang="ru-RU" sz="1400" b="1" dirty="0"/>
              <a:t>, учений и знаний. Людей, которые посвятили свою жизнь тому, что закладывают в головы юного поколения не только азы образования, но и принципы, ценности и приоритеты, которые должны быть в сердцах добропорядочных граждан. Желаем вам света, который согреет ваши открытые души. Желаем вам благополучия и успеха, который непременно должен присутствовать в жизни таких замечательных людей. С Днем учителя!</a:t>
            </a:r>
            <a:br>
              <a:rPr lang="ru-RU" sz="1400" b="1" dirty="0"/>
            </a:b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1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5" name="DownRibbonSharp"/>
          <p:cNvSpPr>
            <a:spLocks noEditPoints="1" noChangeArrowheads="1"/>
          </p:cNvSpPr>
          <p:nvPr/>
        </p:nvSpPr>
        <p:spPr bwMode="auto">
          <a:xfrm>
            <a:off x="836713" y="3687238"/>
            <a:ext cx="5957588" cy="185348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2700"/>
              <a:gd name="G6" fmla="*/ G5 1 2"/>
              <a:gd name="G7" fmla="+- 2700 0 0"/>
              <a:gd name="T0" fmla="*/ 10800 w 21600"/>
              <a:gd name="T1" fmla="*/ 2700 h 21600"/>
              <a:gd name="T2" fmla="*/ 2700 w 21600"/>
              <a:gd name="T3" fmla="*/ 9450 h 21600"/>
              <a:gd name="T4" fmla="*/ 10800 w 21600"/>
              <a:gd name="T5" fmla="*/ 21600 h 21600"/>
              <a:gd name="T6" fmla="*/ 18900 w 21600"/>
              <a:gd name="T7" fmla="*/ 9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7 h 21600"/>
              <a:gd name="T14" fmla="*/ G4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53941" y="1900883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i="1" dirty="0" smtClean="0"/>
              <a:t>.</a:t>
            </a:r>
            <a:endParaRPr lang="ru-RU" sz="12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767011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68156" y="6832580"/>
            <a:ext cx="2573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050" name="Picture 2" descr="C:\Users\ПК\Pictures\Calendar-Clip-Art-Fre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35" y="37511"/>
            <a:ext cx="1843757" cy="200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К\Pictures\depositphotos_4998270-stock-illustration-beautiful-autumn-tree-for-you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1" y="1900882"/>
            <a:ext cx="1581869" cy="162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1233" y="56055"/>
            <a:ext cx="42330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1 </a:t>
            </a:r>
            <a:r>
              <a:rPr lang="ru-RU" sz="1200" b="1" dirty="0"/>
              <a:t>октября </a:t>
            </a:r>
            <a:r>
              <a:rPr lang="ru-RU" sz="1200" b="1" dirty="0" smtClean="0"/>
              <a:t>2019 (</a:t>
            </a:r>
            <a:r>
              <a:rPr lang="ru-RU" sz="1200" dirty="0" smtClean="0"/>
              <a:t>вторник)</a:t>
            </a:r>
            <a:endParaRPr lang="ru-RU" sz="1200" dirty="0"/>
          </a:p>
          <a:p>
            <a:r>
              <a:rPr lang="ru-RU" sz="1200" dirty="0">
                <a:hlinkClick r:id="rId5"/>
              </a:rPr>
              <a:t>Международный день музыки</a:t>
            </a:r>
            <a:endParaRPr lang="ru-RU" sz="1200" dirty="0"/>
          </a:p>
          <a:p>
            <a:r>
              <a:rPr lang="ru-RU" sz="1200" u="sng" dirty="0">
                <a:hlinkClick r:id="rId6"/>
              </a:rPr>
              <a:t>Всемирный день вегетарианства</a:t>
            </a:r>
            <a:endParaRPr lang="ru-RU" sz="1200" dirty="0"/>
          </a:p>
          <a:p>
            <a:r>
              <a:rPr lang="ru-RU" sz="1200" dirty="0">
                <a:hlinkClick r:id="rId7"/>
              </a:rPr>
              <a:t>День пожилых людей </a:t>
            </a:r>
            <a:endParaRPr lang="ru-RU" sz="1200" dirty="0"/>
          </a:p>
          <a:p>
            <a:r>
              <a:rPr lang="ru-RU" sz="1200" dirty="0">
                <a:hlinkClick r:id="rId8"/>
              </a:rPr>
              <a:t>День Сухопутных </a:t>
            </a:r>
            <a:r>
              <a:rPr lang="ru-RU" sz="1200" dirty="0" smtClean="0">
                <a:hlinkClick r:id="rId8"/>
              </a:rPr>
              <a:t>войск</a:t>
            </a:r>
            <a:endParaRPr lang="ru-RU" sz="1200" dirty="0" smtClean="0"/>
          </a:p>
          <a:p>
            <a:r>
              <a:rPr lang="ru-RU" sz="1200" b="1" dirty="0"/>
              <a:t>2 октября </a:t>
            </a:r>
            <a:r>
              <a:rPr lang="ru-RU" sz="1200" b="1" dirty="0" smtClean="0"/>
              <a:t>2019 (</a:t>
            </a:r>
            <a:r>
              <a:rPr lang="ru-RU" sz="1200" dirty="0" smtClean="0"/>
              <a:t>среда)</a:t>
            </a:r>
            <a:endParaRPr lang="ru-RU" sz="1200" dirty="0"/>
          </a:p>
          <a:p>
            <a:r>
              <a:rPr lang="ru-RU" sz="1200" u="sng" dirty="0">
                <a:hlinkClick r:id="rId9"/>
              </a:rPr>
              <a:t>Международный день социального педагога</a:t>
            </a:r>
            <a:endParaRPr lang="ru-RU" sz="1200" dirty="0"/>
          </a:p>
          <a:p>
            <a:r>
              <a:rPr lang="ru-RU" sz="1200" b="1" dirty="0"/>
              <a:t>3 октября </a:t>
            </a:r>
            <a:r>
              <a:rPr lang="ru-RU" sz="1200" b="1" dirty="0" smtClean="0"/>
              <a:t>2019 (</a:t>
            </a:r>
            <a:r>
              <a:rPr lang="ru-RU" sz="1200" dirty="0" smtClean="0"/>
              <a:t>четверг)</a:t>
            </a:r>
            <a:endParaRPr lang="ru-RU" sz="1200" dirty="0"/>
          </a:p>
          <a:p>
            <a:r>
              <a:rPr lang="ru-RU" sz="1200" dirty="0">
                <a:hlinkClick r:id="rId10"/>
              </a:rPr>
              <a:t>Всемирный день архитектуры</a:t>
            </a:r>
            <a:endParaRPr lang="ru-RU" sz="1200" dirty="0"/>
          </a:p>
          <a:p>
            <a:r>
              <a:rPr lang="ru-RU" sz="1200" u="sng" dirty="0">
                <a:hlinkClick r:id="rId11"/>
              </a:rPr>
              <a:t>Международный день врача</a:t>
            </a:r>
            <a:endParaRPr lang="ru-RU" sz="1200" dirty="0"/>
          </a:p>
          <a:p>
            <a:r>
              <a:rPr lang="ru-RU" sz="1200" dirty="0">
                <a:hlinkClick r:id="rId12"/>
              </a:rPr>
              <a:t>День ОМОНа</a:t>
            </a:r>
            <a:endParaRPr lang="ru-RU" sz="1200" dirty="0"/>
          </a:p>
          <a:p>
            <a:r>
              <a:rPr lang="ru-RU" sz="1200" b="1" dirty="0"/>
              <a:t>4 октября </a:t>
            </a:r>
            <a:r>
              <a:rPr lang="ru-RU" sz="1200" b="1" dirty="0" smtClean="0"/>
              <a:t>2019 (</a:t>
            </a:r>
            <a:r>
              <a:rPr lang="ru-RU" sz="1200" dirty="0" smtClean="0"/>
              <a:t>пятница)</a:t>
            </a:r>
            <a:endParaRPr lang="ru-RU" sz="1200" dirty="0"/>
          </a:p>
          <a:p>
            <a:r>
              <a:rPr lang="ru-RU" sz="1200" u="sng" dirty="0">
                <a:hlinkClick r:id="rId13"/>
              </a:rPr>
              <a:t>Всемирная неделя космоса</a:t>
            </a:r>
            <a:endParaRPr lang="ru-RU" sz="1200" dirty="0"/>
          </a:p>
          <a:p>
            <a:r>
              <a:rPr lang="ru-RU" sz="1200" dirty="0">
                <a:hlinkClick r:id="rId14"/>
              </a:rPr>
              <a:t>День Космических войск</a:t>
            </a:r>
            <a:endParaRPr lang="ru-RU" sz="1200" dirty="0"/>
          </a:p>
          <a:p>
            <a:r>
              <a:rPr lang="ru-RU" sz="1200" dirty="0">
                <a:hlinkClick r:id="rId15"/>
              </a:rPr>
              <a:t>День гражданской обороны </a:t>
            </a:r>
            <a:r>
              <a:rPr lang="ru-RU" sz="1200" dirty="0" smtClean="0">
                <a:hlinkClick r:id="rId15"/>
              </a:rPr>
              <a:t>МЧС</a:t>
            </a:r>
            <a:endParaRPr lang="ru-RU" sz="1200" dirty="0"/>
          </a:p>
          <a:p>
            <a:r>
              <a:rPr lang="ru-RU" sz="1200" b="1" dirty="0"/>
              <a:t>5 октября </a:t>
            </a:r>
            <a:r>
              <a:rPr lang="ru-RU" sz="1200" b="1" dirty="0" smtClean="0"/>
              <a:t>2019 (</a:t>
            </a:r>
            <a:r>
              <a:rPr lang="ru-RU" sz="1200" dirty="0" smtClean="0"/>
              <a:t>суббота)</a:t>
            </a:r>
            <a:endParaRPr lang="ru-RU" sz="1200" dirty="0"/>
          </a:p>
          <a:p>
            <a:r>
              <a:rPr lang="ru-RU" sz="1200" dirty="0">
                <a:hlinkClick r:id="rId16"/>
              </a:rPr>
              <a:t>День учителя</a:t>
            </a:r>
            <a:endParaRPr lang="ru-RU" sz="1200" dirty="0"/>
          </a:p>
          <a:p>
            <a:r>
              <a:rPr lang="ru-RU" sz="1200" u="sng" dirty="0">
                <a:hlinkClick r:id="rId17"/>
              </a:rPr>
              <a:t>День работников уголовного розыска</a:t>
            </a:r>
            <a:endParaRPr lang="ru-RU" sz="1200" dirty="0"/>
          </a:p>
          <a:p>
            <a:endParaRPr lang="ru-RU" sz="1200" dirty="0"/>
          </a:p>
        </p:txBody>
      </p:sp>
      <p:pic>
        <p:nvPicPr>
          <p:cNvPr id="2054" name="Picture 6" descr="C:\Users\ПК\Pictures\noty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0"/>
            <a:ext cx="1557202" cy="92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281" y="1396904"/>
            <a:ext cx="1287003" cy="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C:\Users\ПК\Pictures\den-vracha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00" y="2415311"/>
            <a:ext cx="1577682" cy="124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4056911"/>
            <a:ext cx="2285182" cy="2775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5087938"/>
            <a:ext cx="4249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DownRibbonSharp"/>
          <p:cNvSpPr>
            <a:spLocks noEditPoints="1" noChangeArrowheads="1"/>
          </p:cNvSpPr>
          <p:nvPr/>
        </p:nvSpPr>
        <p:spPr bwMode="auto">
          <a:xfrm>
            <a:off x="692696" y="6878064"/>
            <a:ext cx="5957588" cy="92674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2700"/>
              <a:gd name="G6" fmla="*/ G5 1 2"/>
              <a:gd name="G7" fmla="+- 2700 0 0"/>
              <a:gd name="T0" fmla="*/ 10800 w 21600"/>
              <a:gd name="T1" fmla="*/ 2700 h 21600"/>
              <a:gd name="T2" fmla="*/ 2700 w 21600"/>
              <a:gd name="T3" fmla="*/ 9450 h 21600"/>
              <a:gd name="T4" fmla="*/ 10800 w 21600"/>
              <a:gd name="T5" fmla="*/ 21600 h 21600"/>
              <a:gd name="T6" fmla="*/ 18900 w 21600"/>
              <a:gd name="T7" fmla="*/ 9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7 h 21600"/>
              <a:gd name="T14" fmla="*/ G4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FFFF00"/>
              </a:solidFill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5240338"/>
            <a:ext cx="4249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2697" y="7063412"/>
            <a:ext cx="55446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1 октября </a:t>
            </a:r>
            <a:r>
              <a:rPr lang="ru-RU" sz="1400" dirty="0"/>
              <a:t>- особенный праздник, день уважения и почитания пожилого человека. </a:t>
            </a:r>
            <a:r>
              <a:rPr lang="ru-RU" sz="1400" dirty="0" smtClean="0"/>
              <a:t>В </a:t>
            </a:r>
            <a:r>
              <a:rPr lang="ru-RU" sz="1400" dirty="0"/>
              <a:t>толковом словаре написано: «пожилой – начинающий стареть», только начинающий. </a:t>
            </a:r>
            <a:r>
              <a:rPr lang="ru-RU" sz="1400" dirty="0" smtClean="0"/>
              <a:t>Поэтому   живите </a:t>
            </a:r>
            <a:r>
              <a:rPr lang="ru-RU" sz="1400" dirty="0"/>
              <a:t>под девизом: лет до ста расти вам без старости. А сегодня в этот прекрасный день мы от всей души поздравляем вас с праздником! Вас, закалённых, трудолюбивых, преданных семье, детям, внукам, преданных родной земле. Здоровья вам, благополучия и внимания. Низко кланяемся вам, живите долго, вы нужны нам. Ведь вы </a:t>
            </a:r>
            <a:r>
              <a:rPr lang="ru-RU" sz="1400" dirty="0" smtClean="0"/>
              <a:t>- наша </a:t>
            </a:r>
            <a:r>
              <a:rPr lang="ru-RU" sz="1400" dirty="0"/>
              <a:t>история, </a:t>
            </a:r>
            <a:r>
              <a:rPr lang="ru-RU" sz="1400" dirty="0" smtClean="0"/>
              <a:t>радости </a:t>
            </a:r>
            <a:r>
              <a:rPr lang="ru-RU" sz="1400" dirty="0"/>
              <a:t>и победы! 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86159" y="395536"/>
            <a:ext cx="1275490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0" y="8682340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18320" y="6156178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4" y="24524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068230" y="2168296"/>
            <a:ext cx="2507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/>
              <a:t>Халык</a:t>
            </a:r>
            <a:r>
              <a:rPr lang="ru-RU" sz="1200" b="1" dirty="0"/>
              <a:t> </a:t>
            </a:r>
            <a:r>
              <a:rPr lang="ru-RU" sz="1200" b="1" dirty="0" err="1"/>
              <a:t>күңелендә</a:t>
            </a:r>
            <a:r>
              <a:rPr lang="ru-RU" sz="1200" b="1" dirty="0"/>
              <a:t> </a:t>
            </a:r>
            <a:r>
              <a:rPr lang="ru-RU" sz="1200" b="1" dirty="0" err="1"/>
              <a:t>Сезгә</a:t>
            </a:r>
            <a:r>
              <a:rPr lang="ru-RU" sz="1200" b="1" dirty="0"/>
              <a:t> </a:t>
            </a:r>
            <a:r>
              <a:rPr lang="ru-RU" sz="1200" b="1" dirty="0" err="1"/>
              <a:t>дигән</a:t>
            </a:r>
            <a:endParaRPr lang="ru-RU" sz="1200" dirty="0"/>
          </a:p>
          <a:p>
            <a:r>
              <a:rPr lang="ru-RU" sz="1200" b="1" dirty="0" err="1"/>
              <a:t>Меңәрләгән</a:t>
            </a:r>
            <a:r>
              <a:rPr lang="ru-RU" sz="1200" b="1" dirty="0"/>
              <a:t> </a:t>
            </a:r>
            <a:r>
              <a:rPr lang="ru-RU" sz="1200" b="1" dirty="0" err="1"/>
              <a:t>чәчәк</a:t>
            </a:r>
            <a:r>
              <a:rPr lang="ru-RU" sz="1200" b="1" dirty="0"/>
              <a:t> </a:t>
            </a:r>
            <a:r>
              <a:rPr lang="ru-RU" sz="1200" b="1" dirty="0" err="1"/>
              <a:t>бәйләме</a:t>
            </a:r>
            <a:endParaRPr lang="ru-RU" sz="1200" dirty="0"/>
          </a:p>
          <a:p>
            <a:r>
              <a:rPr lang="ru-RU" sz="1200" b="1" dirty="0" err="1"/>
              <a:t>Әгәр</a:t>
            </a:r>
            <a:r>
              <a:rPr lang="ru-RU" sz="1200" b="1" dirty="0"/>
              <a:t> </a:t>
            </a:r>
            <a:r>
              <a:rPr lang="ru-RU" sz="1200" b="1" dirty="0" err="1"/>
              <a:t>аны</a:t>
            </a:r>
            <a:r>
              <a:rPr lang="ru-RU" sz="1200" b="1" dirty="0"/>
              <a:t> </a:t>
            </a:r>
            <a:r>
              <a:rPr lang="ru-RU" sz="1200" b="1" dirty="0" err="1"/>
              <a:t>алдыгызга</a:t>
            </a:r>
            <a:r>
              <a:rPr lang="ru-RU" sz="1200" b="1" dirty="0"/>
              <a:t> </a:t>
            </a:r>
            <a:r>
              <a:rPr lang="ru-RU" sz="1200" b="1" dirty="0" err="1"/>
              <a:t>куйсак</a:t>
            </a:r>
            <a:endParaRPr lang="ru-RU" sz="1200" dirty="0"/>
          </a:p>
          <a:p>
            <a:r>
              <a:rPr lang="ru-RU" sz="1200" b="1" dirty="0" err="1"/>
              <a:t>Булыр</a:t>
            </a:r>
            <a:r>
              <a:rPr lang="ru-RU" sz="1200" b="1" dirty="0"/>
              <a:t> </a:t>
            </a:r>
            <a:r>
              <a:rPr lang="ru-RU" sz="1200" b="1" dirty="0" err="1"/>
              <a:t>иде</a:t>
            </a:r>
            <a:r>
              <a:rPr lang="ru-RU" sz="1200" b="1" dirty="0"/>
              <a:t> </a:t>
            </a:r>
            <a:r>
              <a:rPr lang="ru-RU" sz="1200" b="1" dirty="0" err="1"/>
              <a:t>таулар</a:t>
            </a:r>
            <a:r>
              <a:rPr lang="ru-RU" sz="1200" b="1" dirty="0"/>
              <a:t> </a:t>
            </a:r>
            <a:r>
              <a:rPr lang="ru-RU" sz="1200" b="1" dirty="0" err="1"/>
              <a:t>кадәрле</a:t>
            </a:r>
            <a:r>
              <a:rPr lang="ru-RU" sz="1200" b="1" dirty="0"/>
              <a:t>…</a:t>
            </a:r>
            <a:endParaRPr lang="ru-RU" sz="1200" dirty="0"/>
          </a:p>
          <a:p>
            <a:r>
              <a:rPr lang="ru-RU" sz="1200" b="1" dirty="0" err="1"/>
              <a:t>Кояшны</a:t>
            </a:r>
            <a:r>
              <a:rPr lang="ru-RU" sz="1200" b="1" dirty="0"/>
              <a:t> да </a:t>
            </a:r>
            <a:r>
              <a:rPr lang="ru-RU" sz="1200" b="1" dirty="0" err="1"/>
              <a:t>бүләк</a:t>
            </a:r>
            <a:r>
              <a:rPr lang="ru-RU" sz="1200" b="1" dirty="0"/>
              <a:t> </a:t>
            </a:r>
            <a:r>
              <a:rPr lang="ru-RU" sz="1200" b="1" dirty="0" err="1"/>
              <a:t>итәр</a:t>
            </a:r>
            <a:r>
              <a:rPr lang="ru-RU" sz="1200" b="1" dirty="0"/>
              <a:t> </a:t>
            </a:r>
            <a:r>
              <a:rPr lang="ru-RU" sz="1200" b="1" dirty="0" err="1"/>
              <a:t>идек</a:t>
            </a:r>
            <a:endParaRPr lang="ru-RU" sz="1200" dirty="0"/>
          </a:p>
          <a:p>
            <a:r>
              <a:rPr lang="ru-RU" sz="1200" b="1" dirty="0" err="1"/>
              <a:t>Кояш</a:t>
            </a:r>
            <a:r>
              <a:rPr lang="ru-RU" sz="1200" b="1" dirty="0"/>
              <a:t> </a:t>
            </a:r>
            <a:r>
              <a:rPr lang="ru-RU" sz="1200" b="1" dirty="0" err="1"/>
              <a:t>биек</a:t>
            </a:r>
            <a:r>
              <a:rPr lang="ru-RU" sz="1200" b="1" dirty="0"/>
              <a:t>, ә без </a:t>
            </a:r>
            <a:r>
              <a:rPr lang="ru-RU" sz="1200" b="1" dirty="0" err="1"/>
              <a:t>кечкенә</a:t>
            </a:r>
            <a:endParaRPr lang="ru-RU" sz="1200" dirty="0"/>
          </a:p>
          <a:p>
            <a:r>
              <a:rPr lang="ru-RU" sz="1200" b="1" dirty="0" err="1"/>
              <a:t>Чәчәктән</a:t>
            </a:r>
            <a:r>
              <a:rPr lang="ru-RU" sz="1200" b="1" dirty="0"/>
              <a:t> </a:t>
            </a:r>
            <a:r>
              <a:rPr lang="ru-RU" sz="1200" b="1" dirty="0" err="1"/>
              <a:t>дә</a:t>
            </a:r>
            <a:r>
              <a:rPr lang="ru-RU" sz="1200" b="1" dirty="0"/>
              <a:t> </a:t>
            </a:r>
            <a:r>
              <a:rPr lang="ru-RU" sz="1200" b="1" dirty="0" err="1"/>
              <a:t>матур</a:t>
            </a:r>
            <a:r>
              <a:rPr lang="ru-RU" sz="1200" b="1" dirty="0"/>
              <a:t>, </a:t>
            </a:r>
            <a:r>
              <a:rPr lang="ru-RU" sz="1200" b="1" dirty="0" err="1"/>
              <a:t>назлы</a:t>
            </a:r>
            <a:r>
              <a:rPr lang="ru-RU" sz="1200" b="1" dirty="0"/>
              <a:t> </a:t>
            </a:r>
            <a:r>
              <a:rPr lang="ru-RU" sz="1200" b="1" dirty="0" err="1"/>
              <a:t>бүләк</a:t>
            </a:r>
            <a:endParaRPr lang="ru-RU" sz="1200" dirty="0"/>
          </a:p>
          <a:p>
            <a:r>
              <a:rPr lang="ru-RU" sz="1200" b="1" dirty="0" err="1"/>
              <a:t>Тапмадык</a:t>
            </a:r>
            <a:r>
              <a:rPr lang="ru-RU" sz="1200" b="1" dirty="0"/>
              <a:t> без </a:t>
            </a:r>
            <a:r>
              <a:rPr lang="ru-RU" sz="1200" b="1" dirty="0" err="1"/>
              <a:t>бүген</a:t>
            </a:r>
            <a:r>
              <a:rPr lang="ru-RU" sz="1200" b="1" dirty="0"/>
              <a:t> </a:t>
            </a:r>
            <a:r>
              <a:rPr lang="ru-RU" sz="1200" b="1" dirty="0" err="1"/>
              <a:t>һич</a:t>
            </a:r>
            <a:r>
              <a:rPr lang="ru-RU" sz="1200" b="1" dirty="0"/>
              <a:t> </a:t>
            </a:r>
            <a:r>
              <a:rPr lang="ru-RU" sz="1200" b="1" dirty="0" err="1"/>
              <a:t>кенә</a:t>
            </a:r>
            <a:r>
              <a:rPr lang="ru-RU" sz="1200" b="1" dirty="0"/>
              <a:t>.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15008" y="611560"/>
            <a:ext cx="3240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«</a:t>
            </a:r>
            <a:r>
              <a:rPr lang="ru-RU" sz="1200" b="1" dirty="0" err="1"/>
              <a:t>Җир</a:t>
            </a:r>
            <a:r>
              <a:rPr lang="ru-RU" sz="1200" b="1" dirty="0"/>
              <a:t> </a:t>
            </a:r>
            <a:r>
              <a:rPr lang="ru-RU" sz="1200" b="1" dirty="0" err="1"/>
              <a:t>йөзендә</a:t>
            </a:r>
            <a:r>
              <a:rPr lang="ru-RU" sz="1200" b="1" dirty="0"/>
              <a:t> </a:t>
            </a:r>
            <a:r>
              <a:rPr lang="ru-RU" sz="1200" b="1" dirty="0" err="1"/>
              <a:t>иң-иң</a:t>
            </a:r>
            <a:r>
              <a:rPr lang="ru-RU" sz="1200" b="1" dirty="0"/>
              <a:t> </a:t>
            </a:r>
            <a:r>
              <a:rPr lang="ru-RU" sz="1200" b="1" dirty="0" err="1"/>
              <a:t>матур</a:t>
            </a:r>
            <a:r>
              <a:rPr lang="ru-RU" sz="1200" b="1" dirty="0"/>
              <a:t> </a:t>
            </a:r>
            <a:r>
              <a:rPr lang="ru-RU" sz="1200" b="1" dirty="0" err="1"/>
              <a:t>теләкләрне</a:t>
            </a:r>
            <a:r>
              <a:rPr lang="ru-RU" sz="1200" b="1" dirty="0"/>
              <a:t>, –</a:t>
            </a:r>
            <a:endParaRPr lang="ru-RU" sz="1200" dirty="0"/>
          </a:p>
          <a:p>
            <a:r>
              <a:rPr lang="ru-RU" sz="1200" b="1" dirty="0" err="1"/>
              <a:t>Сорасалар</a:t>
            </a:r>
            <a:r>
              <a:rPr lang="ru-RU" sz="1200" b="1" dirty="0"/>
              <a:t>, – </a:t>
            </a:r>
            <a:r>
              <a:rPr lang="ru-RU" sz="1200" b="1" dirty="0" err="1"/>
              <a:t>багышларга</a:t>
            </a:r>
            <a:r>
              <a:rPr lang="ru-RU" sz="1200" b="1" dirty="0"/>
              <a:t> </a:t>
            </a:r>
            <a:r>
              <a:rPr lang="ru-RU" sz="1200" b="1" dirty="0" err="1"/>
              <a:t>кемгә</a:t>
            </a:r>
            <a:r>
              <a:rPr lang="ru-RU" sz="1200" b="1" dirty="0"/>
              <a:t>», </a:t>
            </a:r>
            <a:r>
              <a:rPr lang="ru-RU" sz="1200" b="1" dirty="0" err="1"/>
              <a:t>диеп</a:t>
            </a:r>
            <a:r>
              <a:rPr lang="ru-RU" sz="1200" b="1" dirty="0"/>
              <a:t>.</a:t>
            </a:r>
            <a:endParaRPr lang="ru-RU" sz="1200" dirty="0"/>
          </a:p>
          <a:p>
            <a:r>
              <a:rPr lang="ru-RU" sz="1200" b="1" dirty="0"/>
              <a:t>«</a:t>
            </a:r>
            <a:r>
              <a:rPr lang="ru-RU" sz="1200" b="1" dirty="0" err="1"/>
              <a:t>Әсир</a:t>
            </a:r>
            <a:r>
              <a:rPr lang="ru-RU" sz="1200" b="1" dirty="0"/>
              <a:t> </a:t>
            </a:r>
            <a:r>
              <a:rPr lang="ru-RU" sz="1200" b="1" dirty="0" err="1"/>
              <a:t>иткән</a:t>
            </a:r>
            <a:r>
              <a:rPr lang="ru-RU" sz="1200" b="1" dirty="0"/>
              <a:t> </a:t>
            </a:r>
            <a:r>
              <a:rPr lang="ru-RU" sz="1200" b="1" dirty="0" err="1"/>
              <a:t>үзенә</a:t>
            </a:r>
            <a:r>
              <a:rPr lang="ru-RU" sz="1200" b="1" dirty="0"/>
              <a:t> </a:t>
            </a:r>
            <a:r>
              <a:rPr lang="ru-RU" sz="1200" b="1" dirty="0" err="1"/>
              <a:t>бик</a:t>
            </a:r>
            <a:r>
              <a:rPr lang="ru-RU" sz="1200" b="1" dirty="0"/>
              <a:t> </a:t>
            </a:r>
            <a:r>
              <a:rPr lang="ru-RU" sz="1200" b="1" dirty="0" err="1"/>
              <a:t>күп</a:t>
            </a:r>
            <a:r>
              <a:rPr lang="ru-RU" sz="1200" b="1" dirty="0"/>
              <a:t> </a:t>
            </a:r>
            <a:r>
              <a:rPr lang="ru-RU" sz="1200" b="1" dirty="0" err="1"/>
              <a:t>йөрәкләрне</a:t>
            </a:r>
            <a:endParaRPr lang="ru-RU" sz="1200" dirty="0"/>
          </a:p>
          <a:p>
            <a:r>
              <a:rPr lang="ru-RU" sz="1200" b="1" dirty="0" err="1"/>
              <a:t>Укытучыма</a:t>
            </a:r>
            <a:r>
              <a:rPr lang="ru-RU" sz="1200" b="1" dirty="0"/>
              <a:t>», </a:t>
            </a:r>
            <a:r>
              <a:rPr lang="ru-RU" sz="1200" b="1" dirty="0" err="1"/>
              <a:t>дияр</a:t>
            </a:r>
            <a:r>
              <a:rPr lang="ru-RU" sz="1200" b="1" dirty="0"/>
              <a:t> идем, </a:t>
            </a:r>
            <a:r>
              <a:rPr lang="ru-RU" sz="1200" b="1" dirty="0" err="1"/>
              <a:t>башым</a:t>
            </a:r>
            <a:r>
              <a:rPr lang="ru-RU" sz="1200" b="1" dirty="0"/>
              <a:t> </a:t>
            </a:r>
            <a:r>
              <a:rPr lang="ru-RU" sz="1200" b="1" dirty="0" err="1"/>
              <a:t>иеп</a:t>
            </a:r>
            <a:r>
              <a:rPr lang="ru-RU" sz="1200" b="1" dirty="0"/>
              <a:t>.</a:t>
            </a:r>
            <a:endParaRPr lang="ru-RU" sz="1200" dirty="0"/>
          </a:p>
          <a:p>
            <a:r>
              <a:rPr lang="ru-RU" sz="1200" b="1" dirty="0"/>
              <a:t>«</a:t>
            </a:r>
            <a:r>
              <a:rPr lang="ru-RU" sz="1200" b="1" dirty="0" err="1"/>
              <a:t>Иң</a:t>
            </a:r>
            <a:r>
              <a:rPr lang="ru-RU" sz="1200" b="1" dirty="0"/>
              <a:t> </a:t>
            </a:r>
            <a:r>
              <a:rPr lang="ru-RU" sz="1200" b="1" dirty="0" err="1"/>
              <a:t>бәхетле</a:t>
            </a:r>
            <a:r>
              <a:rPr lang="ru-RU" sz="1200" b="1" dirty="0"/>
              <a:t> </a:t>
            </a:r>
            <a:r>
              <a:rPr lang="ru-RU" sz="1200" b="1" dirty="0" err="1"/>
              <a:t>кеше</a:t>
            </a:r>
            <a:r>
              <a:rPr lang="ru-RU" sz="1200" b="1" dirty="0"/>
              <a:t> кем?» – </a:t>
            </a:r>
            <a:r>
              <a:rPr lang="ru-RU" sz="1200" b="1" dirty="0" err="1"/>
              <a:t>дип</a:t>
            </a:r>
            <a:r>
              <a:rPr lang="ru-RU" sz="1200" b="1" dirty="0"/>
              <a:t> </a:t>
            </a:r>
            <a:r>
              <a:rPr lang="ru-RU" sz="1200" b="1" dirty="0" err="1"/>
              <a:t>сорасалар</a:t>
            </a:r>
            <a:r>
              <a:rPr lang="ru-RU" sz="1200" b="1" dirty="0"/>
              <a:t>,</a:t>
            </a:r>
            <a:endParaRPr lang="ru-RU" sz="1200" dirty="0"/>
          </a:p>
          <a:p>
            <a:r>
              <a:rPr lang="ru-RU" sz="1200" b="1" dirty="0" err="1"/>
              <a:t>Әйтер</a:t>
            </a:r>
            <a:r>
              <a:rPr lang="ru-RU" sz="1200" b="1" dirty="0"/>
              <a:t> идем, </a:t>
            </a:r>
            <a:r>
              <a:rPr lang="ru-RU" sz="1200" b="1" dirty="0" err="1"/>
              <a:t>сүзләремне</a:t>
            </a:r>
            <a:r>
              <a:rPr lang="ru-RU" sz="1200" b="1" dirty="0"/>
              <a:t> </a:t>
            </a:r>
            <a:r>
              <a:rPr lang="ru-RU" sz="1200" b="1" dirty="0" err="1"/>
              <a:t>гөлгә</a:t>
            </a:r>
            <a:r>
              <a:rPr lang="ru-RU" sz="1200" b="1" dirty="0"/>
              <a:t> </a:t>
            </a:r>
            <a:r>
              <a:rPr lang="ru-RU" sz="1200" b="1" dirty="0" err="1"/>
              <a:t>төреп</a:t>
            </a:r>
            <a:r>
              <a:rPr lang="ru-RU" sz="1200" b="1" dirty="0"/>
              <a:t>:</a:t>
            </a:r>
            <a:endParaRPr lang="ru-RU" sz="1200" dirty="0"/>
          </a:p>
          <a:p>
            <a:r>
              <a:rPr lang="ru-RU" sz="1200" b="1" dirty="0"/>
              <a:t>«</a:t>
            </a:r>
            <a:r>
              <a:rPr lang="ru-RU" sz="1200" b="1" dirty="0" err="1"/>
              <a:t>Ул</a:t>
            </a:r>
            <a:r>
              <a:rPr lang="ru-RU" sz="1200" b="1" dirty="0"/>
              <a:t> – </a:t>
            </a:r>
            <a:r>
              <a:rPr lang="ru-RU" sz="1200" b="1" dirty="0" err="1"/>
              <a:t>Укытучы</a:t>
            </a:r>
            <a:r>
              <a:rPr lang="ru-RU" sz="1200" b="1" dirty="0"/>
              <a:t>, </a:t>
            </a:r>
            <a:r>
              <a:rPr lang="ru-RU" sz="1200" b="1" dirty="0" err="1"/>
              <a:t>елмайганда</a:t>
            </a:r>
            <a:r>
              <a:rPr lang="ru-RU" sz="1200" b="1" dirty="0"/>
              <a:t>, </a:t>
            </a:r>
            <a:r>
              <a:rPr lang="ru-RU" sz="1200" b="1" dirty="0" err="1"/>
              <a:t>каршысында</a:t>
            </a:r>
            <a:endParaRPr lang="ru-RU" sz="1200" dirty="0"/>
          </a:p>
          <a:p>
            <a:r>
              <a:rPr lang="ru-RU" sz="1200" b="1" dirty="0" err="1"/>
              <a:t>Үзеннән</a:t>
            </a:r>
            <a:r>
              <a:rPr lang="ru-RU" sz="1200" b="1" dirty="0"/>
              <a:t> </a:t>
            </a:r>
            <a:r>
              <a:rPr lang="ru-RU" sz="1200" b="1" dirty="0" err="1"/>
              <a:t>дә</a:t>
            </a:r>
            <a:r>
              <a:rPr lang="ru-RU" sz="1200" b="1" dirty="0"/>
              <a:t> оста </a:t>
            </a:r>
            <a:r>
              <a:rPr lang="ru-RU" sz="1200" b="1" dirty="0" err="1"/>
              <a:t>шәкертләрен</a:t>
            </a:r>
            <a:r>
              <a:rPr lang="ru-RU" sz="1200" b="1" dirty="0"/>
              <a:t> </a:t>
            </a:r>
            <a:r>
              <a:rPr lang="ru-RU" sz="1200" b="1" dirty="0" err="1"/>
              <a:t>күреп</a:t>
            </a:r>
            <a:r>
              <a:rPr lang="ru-RU" sz="1200" b="1" dirty="0"/>
              <a:t>…»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412776" y="160340"/>
            <a:ext cx="4523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Белем</a:t>
            </a:r>
            <a:r>
              <a:rPr lang="ru-RU" dirty="0"/>
              <a:t> – </a:t>
            </a:r>
            <a:r>
              <a:rPr lang="ru-RU" dirty="0" err="1"/>
              <a:t>бәхет</a:t>
            </a:r>
            <a:r>
              <a:rPr lang="ru-RU" dirty="0"/>
              <a:t> </a:t>
            </a:r>
            <a:r>
              <a:rPr lang="ru-RU" dirty="0" err="1"/>
              <a:t>ачкычы,дәрәҗәнең</a:t>
            </a:r>
            <a:r>
              <a:rPr lang="ru-RU" dirty="0"/>
              <a:t> </a:t>
            </a:r>
            <a:r>
              <a:rPr lang="ru-RU" dirty="0" err="1"/>
              <a:t>баскычы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8" y="529672"/>
            <a:ext cx="2620491" cy="163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63" y="2181220"/>
            <a:ext cx="2735010" cy="155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3760186"/>
            <a:ext cx="6096000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64704" y="3876074"/>
            <a:ext cx="60361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ИННОПОЛИС УНИВЕРСИТЕТЫНА ИҢ-ИҢНӘР ГЕНӘ КЕРӘ!</a:t>
            </a:r>
          </a:p>
          <a:p>
            <a:r>
              <a:rPr lang="ru-RU" sz="1200" b="1" dirty="0" err="1"/>
              <a:t>Быел</a:t>
            </a:r>
            <a:r>
              <a:rPr lang="ru-RU" sz="1200" b="1" dirty="0"/>
              <a:t> </a:t>
            </a:r>
            <a:r>
              <a:rPr lang="ru-RU" sz="1200" b="1" dirty="0" err="1"/>
              <a:t>Россиянең</a:t>
            </a:r>
            <a:r>
              <a:rPr lang="ru-RU" sz="1200" b="1" dirty="0"/>
              <a:t> </a:t>
            </a:r>
            <a:r>
              <a:rPr lang="en-US" sz="1200" b="1" dirty="0"/>
              <a:t>IT-</a:t>
            </a:r>
            <a:r>
              <a:rPr lang="ru-RU" sz="1200" b="1" dirty="0" err="1"/>
              <a:t>вузына</a:t>
            </a:r>
            <a:r>
              <a:rPr lang="ru-RU" sz="1200" b="1" dirty="0"/>
              <a:t> 16 210 </a:t>
            </a:r>
            <a:r>
              <a:rPr lang="ru-RU" sz="1200" b="1" dirty="0" err="1"/>
              <a:t>кеше</a:t>
            </a:r>
            <a:r>
              <a:rPr lang="ru-RU" sz="1200" b="1" dirty="0"/>
              <a:t> </a:t>
            </a:r>
            <a:r>
              <a:rPr lang="ru-RU" sz="1200" b="1" dirty="0" err="1"/>
              <a:t>укырга</a:t>
            </a:r>
            <a:r>
              <a:rPr lang="ru-RU" sz="1200" b="1" dirty="0"/>
              <a:t> </a:t>
            </a:r>
            <a:r>
              <a:rPr lang="ru-RU" sz="1200" b="1" dirty="0" err="1"/>
              <a:t>керергә</a:t>
            </a:r>
            <a:r>
              <a:rPr lang="ru-RU" sz="1200" b="1" dirty="0"/>
              <a:t> </a:t>
            </a:r>
            <a:r>
              <a:rPr lang="ru-RU" sz="1200" b="1" dirty="0" err="1"/>
              <a:t>теләгән</a:t>
            </a:r>
            <a:r>
              <a:rPr lang="ru-RU" sz="1200" b="1" dirty="0"/>
              <a:t>. </a:t>
            </a:r>
            <a:r>
              <a:rPr lang="ru-RU" sz="1200" b="1" dirty="0" err="1"/>
              <a:t>Шуларның</a:t>
            </a:r>
            <a:r>
              <a:rPr lang="ru-RU" sz="1200" b="1" dirty="0"/>
              <a:t> 1123е – БДБ </a:t>
            </a:r>
            <a:r>
              <a:rPr lang="ru-RU" sz="1200" b="1" dirty="0" err="1"/>
              <a:t>илләреннән</a:t>
            </a:r>
            <a:r>
              <a:rPr lang="ru-RU" sz="1200" b="1" dirty="0"/>
              <a:t>, 7631е – </a:t>
            </a:r>
            <a:r>
              <a:rPr lang="ru-RU" sz="1200" b="1" dirty="0" err="1"/>
              <a:t>ерак</a:t>
            </a:r>
            <a:r>
              <a:rPr lang="ru-RU" sz="1200" b="1" dirty="0"/>
              <a:t> </a:t>
            </a:r>
            <a:r>
              <a:rPr lang="ru-RU" sz="1200" b="1" dirty="0" err="1"/>
              <a:t>чит</a:t>
            </a:r>
            <a:r>
              <a:rPr lang="ru-RU" sz="1200" b="1" dirty="0"/>
              <a:t> </a:t>
            </a:r>
            <a:r>
              <a:rPr lang="ru-RU" sz="1200" b="1" dirty="0" err="1"/>
              <a:t>илләрдән</a:t>
            </a:r>
            <a:r>
              <a:rPr lang="ru-RU" sz="1200" b="1" dirty="0"/>
              <a:t>. </a:t>
            </a:r>
            <a:r>
              <a:rPr lang="ru-RU" sz="1200" b="1" dirty="0" err="1"/>
              <a:t>Вузда</a:t>
            </a:r>
            <a:r>
              <a:rPr lang="ru-RU" sz="1200" b="1" dirty="0"/>
              <a:t> </a:t>
            </a:r>
            <a:r>
              <a:rPr lang="ru-RU" sz="1200" b="1" dirty="0" err="1"/>
              <a:t>бакалавриат</a:t>
            </a:r>
            <a:r>
              <a:rPr lang="ru-RU" sz="1200" b="1" dirty="0"/>
              <a:t>, магистратура, аспирантура </a:t>
            </a:r>
            <a:r>
              <a:rPr lang="ru-RU" sz="1200" b="1" dirty="0" err="1"/>
              <a:t>юнәлешләренә</a:t>
            </a:r>
            <a:r>
              <a:rPr lang="ru-RU" sz="1200" b="1" dirty="0"/>
              <a:t> </a:t>
            </a:r>
            <a:r>
              <a:rPr lang="ru-RU" sz="1200" b="1" dirty="0" err="1"/>
              <a:t>укырга</a:t>
            </a:r>
            <a:r>
              <a:rPr lang="ru-RU" sz="1200" b="1" dirty="0"/>
              <a:t> </a:t>
            </a:r>
            <a:r>
              <a:rPr lang="ru-RU" sz="1200" b="1" dirty="0" err="1"/>
              <a:t>кереп</a:t>
            </a:r>
            <a:r>
              <a:rPr lang="ru-RU" sz="1200" b="1" dirty="0"/>
              <a:t> </a:t>
            </a:r>
            <a:r>
              <a:rPr lang="ru-RU" sz="1200" b="1" dirty="0" err="1"/>
              <a:t>була</a:t>
            </a:r>
            <a:r>
              <a:rPr lang="ru-RU" sz="1200" b="1" dirty="0"/>
              <a:t>.</a:t>
            </a:r>
            <a:endParaRPr lang="ru-RU" sz="1200" dirty="0"/>
          </a:p>
          <a:p>
            <a:r>
              <a:rPr lang="ru-RU" sz="1200" dirty="0" err="1"/>
              <a:t>Бакалавриатка</a:t>
            </a:r>
            <a:r>
              <a:rPr lang="ru-RU" sz="1200" dirty="0"/>
              <a:t> </a:t>
            </a:r>
            <a:r>
              <a:rPr lang="ru-RU" sz="1200" dirty="0" err="1"/>
              <a:t>килгәндә</a:t>
            </a:r>
            <a:r>
              <a:rPr lang="ru-RU" sz="1200" dirty="0"/>
              <a:t>, </a:t>
            </a:r>
            <a:r>
              <a:rPr lang="ru-RU" sz="1200" dirty="0" err="1"/>
              <a:t>аңа</a:t>
            </a:r>
            <a:r>
              <a:rPr lang="ru-RU" sz="1200" dirty="0"/>
              <a:t> – 8845, </a:t>
            </a:r>
            <a:r>
              <a:rPr lang="ru-RU" sz="1200" dirty="0" err="1"/>
              <a:t>магистратурага</a:t>
            </a:r>
            <a:r>
              <a:rPr lang="ru-RU" sz="1200" dirty="0"/>
              <a:t> – 6614, </a:t>
            </a:r>
            <a:r>
              <a:rPr lang="ru-RU" sz="1200" dirty="0" err="1"/>
              <a:t>аспирантурага</a:t>
            </a:r>
            <a:r>
              <a:rPr lang="ru-RU" sz="1200" dirty="0"/>
              <a:t> 751 </a:t>
            </a:r>
            <a:r>
              <a:rPr lang="ru-RU" sz="1200" dirty="0" err="1"/>
              <a:t>кеше</a:t>
            </a:r>
            <a:r>
              <a:rPr lang="ru-RU" sz="1200" dirty="0"/>
              <a:t> </a:t>
            </a:r>
            <a:r>
              <a:rPr lang="ru-RU" sz="1200" dirty="0" err="1"/>
              <a:t>гариза</a:t>
            </a:r>
            <a:r>
              <a:rPr lang="ru-RU" sz="1200" dirty="0"/>
              <a:t> </a:t>
            </a:r>
            <a:r>
              <a:rPr lang="ru-RU" sz="1200" dirty="0" err="1"/>
              <a:t>тапшырган</a:t>
            </a:r>
            <a:r>
              <a:rPr lang="ru-RU" sz="1200" dirty="0"/>
              <a:t>. Тик, </a:t>
            </a:r>
            <a:r>
              <a:rPr lang="ru-RU" sz="1200" dirty="0" err="1"/>
              <a:t>әлбәттә</a:t>
            </a:r>
            <a:r>
              <a:rPr lang="ru-RU" sz="1200" dirty="0"/>
              <a:t>, </a:t>
            </a:r>
            <a:r>
              <a:rPr lang="ru-RU" sz="1200" dirty="0" err="1"/>
              <a:t>гаризалар</a:t>
            </a:r>
            <a:r>
              <a:rPr lang="ru-RU" sz="1200" dirty="0"/>
              <a:t> </a:t>
            </a:r>
            <a:r>
              <a:rPr lang="ru-RU" sz="1200" dirty="0" err="1"/>
              <a:t>күп</a:t>
            </a:r>
            <a:r>
              <a:rPr lang="ru-RU" sz="1200" dirty="0"/>
              <a:t> </a:t>
            </a:r>
            <a:r>
              <a:rPr lang="ru-RU" sz="1200" dirty="0" err="1"/>
              <a:t>булса</a:t>
            </a:r>
            <a:r>
              <a:rPr lang="ru-RU" sz="1200" dirty="0"/>
              <a:t> да,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вузга</a:t>
            </a:r>
            <a:r>
              <a:rPr lang="ru-RU" sz="1200" dirty="0"/>
              <a:t> бары тик </a:t>
            </a:r>
            <a:r>
              <a:rPr lang="ru-RU" sz="1200" dirty="0" err="1"/>
              <a:t>иң-иңнәрне</a:t>
            </a:r>
            <a:r>
              <a:rPr lang="ru-RU" sz="1200" dirty="0"/>
              <a:t> </a:t>
            </a:r>
            <a:r>
              <a:rPr lang="ru-RU" sz="1200" dirty="0" err="1"/>
              <a:t>генә</a:t>
            </a:r>
            <a:r>
              <a:rPr lang="ru-RU" sz="1200" dirty="0"/>
              <a:t> </a:t>
            </a:r>
            <a:r>
              <a:rPr lang="ru-RU" sz="1200" dirty="0" err="1"/>
              <a:t>сайлап</a:t>
            </a:r>
            <a:r>
              <a:rPr lang="ru-RU" sz="1200" dirty="0"/>
              <a:t> </a:t>
            </a:r>
            <a:r>
              <a:rPr lang="ru-RU" sz="1200" dirty="0" err="1"/>
              <a:t>алалар</a:t>
            </a:r>
            <a:r>
              <a:rPr lang="ru-RU" sz="1200" dirty="0"/>
              <a:t>. </a:t>
            </a:r>
            <a:r>
              <a:rPr lang="ru-RU" sz="1200" dirty="0" err="1"/>
              <a:t>Нәтиҗәдә</a:t>
            </a:r>
            <a:r>
              <a:rPr lang="ru-RU" sz="1200" dirty="0"/>
              <a:t>, </a:t>
            </a:r>
            <a:r>
              <a:rPr lang="ru-RU" sz="1200" dirty="0" err="1"/>
              <a:t>Иннополис</a:t>
            </a:r>
            <a:r>
              <a:rPr lang="ru-RU" sz="1200" dirty="0"/>
              <a:t> </a:t>
            </a:r>
            <a:r>
              <a:rPr lang="ru-RU" sz="1200" dirty="0" err="1"/>
              <a:t>университетына</a:t>
            </a:r>
            <a:r>
              <a:rPr lang="ru-RU" sz="1200" dirty="0"/>
              <a:t> 267 </a:t>
            </a:r>
            <a:r>
              <a:rPr lang="ru-RU" sz="1200" dirty="0" err="1"/>
              <a:t>кеше</a:t>
            </a:r>
            <a:r>
              <a:rPr lang="ru-RU" sz="1200" dirty="0"/>
              <a:t> кабул </a:t>
            </a:r>
            <a:r>
              <a:rPr lang="ru-RU" sz="1200" dirty="0" err="1"/>
              <a:t>ителгән</a:t>
            </a:r>
            <a:r>
              <a:rPr lang="ru-RU" sz="1200" dirty="0"/>
              <a:t>. </a:t>
            </a:r>
            <a:r>
              <a:rPr lang="ru-RU" sz="1200" dirty="0" err="1"/>
              <a:t>Шуларның</a:t>
            </a:r>
            <a:r>
              <a:rPr lang="ru-RU" sz="1200" dirty="0"/>
              <a:t> 167се – </a:t>
            </a:r>
            <a:r>
              <a:rPr lang="ru-RU" sz="1200" dirty="0" err="1"/>
              <a:t>бакалавриатка</a:t>
            </a:r>
            <a:r>
              <a:rPr lang="ru-RU" sz="1200" dirty="0"/>
              <a:t>, 86ы – </a:t>
            </a:r>
            <a:r>
              <a:rPr lang="ru-RU" sz="1200" dirty="0" err="1"/>
              <a:t>магистратурага</a:t>
            </a:r>
            <a:r>
              <a:rPr lang="ru-RU" sz="1200" dirty="0"/>
              <a:t>, 14е – </a:t>
            </a:r>
            <a:r>
              <a:rPr lang="ru-RU" sz="1200" dirty="0" err="1"/>
              <a:t>аспирантурага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Әлеге</a:t>
            </a:r>
            <a:r>
              <a:rPr lang="ru-RU" sz="1200" dirty="0"/>
              <a:t> </a:t>
            </a:r>
            <a:r>
              <a:rPr lang="ru-RU" sz="1200" dirty="0" err="1"/>
              <a:t>югары</a:t>
            </a:r>
            <a:r>
              <a:rPr lang="ru-RU" sz="1200" dirty="0"/>
              <a:t> </a:t>
            </a:r>
            <a:r>
              <a:rPr lang="ru-RU" sz="1200" dirty="0" err="1"/>
              <a:t>уку</a:t>
            </a:r>
            <a:r>
              <a:rPr lang="ru-RU" sz="1200" dirty="0"/>
              <a:t> </a:t>
            </a:r>
            <a:r>
              <a:rPr lang="ru-RU" sz="1200" dirty="0" err="1"/>
              <a:t>йортына</a:t>
            </a:r>
            <a:r>
              <a:rPr lang="ru-RU" sz="1200" dirty="0"/>
              <a:t> </a:t>
            </a:r>
            <a:r>
              <a:rPr lang="ru-RU" sz="1200" dirty="0" err="1"/>
              <a:t>кергән</a:t>
            </a:r>
            <a:r>
              <a:rPr lang="ru-RU" sz="1200" dirty="0"/>
              <a:t> </a:t>
            </a:r>
            <a:r>
              <a:rPr lang="ru-RU" sz="1200" dirty="0" err="1"/>
              <a:t>студентларның</a:t>
            </a:r>
            <a:r>
              <a:rPr lang="ru-RU" sz="1200" dirty="0"/>
              <a:t> БДИ </a:t>
            </a:r>
            <a:r>
              <a:rPr lang="ru-RU" sz="1200" dirty="0" err="1"/>
              <a:t>буенча</a:t>
            </a:r>
            <a:r>
              <a:rPr lang="ru-RU" sz="1200" dirty="0"/>
              <a:t> </a:t>
            </a:r>
            <a:r>
              <a:rPr lang="ru-RU" sz="1200" dirty="0" err="1"/>
              <a:t>уртача</a:t>
            </a:r>
            <a:r>
              <a:rPr lang="ru-RU" sz="1200" dirty="0"/>
              <a:t> баллы 92,8не </a:t>
            </a:r>
            <a:r>
              <a:rPr lang="ru-RU" sz="1200" dirty="0" err="1"/>
              <a:t>тәшкил</a:t>
            </a:r>
            <a:r>
              <a:rPr lang="ru-RU" sz="1200" dirty="0"/>
              <a:t> </a:t>
            </a:r>
            <a:r>
              <a:rPr lang="ru-RU" sz="1200" dirty="0" err="1"/>
              <a:t>итә</a:t>
            </a:r>
            <a:r>
              <a:rPr lang="ru-RU" sz="1200" dirty="0"/>
              <a:t>. </a:t>
            </a:r>
            <a:r>
              <a:rPr lang="ru-RU" sz="1200" dirty="0" err="1"/>
              <a:t>Җиде</a:t>
            </a:r>
            <a:r>
              <a:rPr lang="ru-RU" sz="1200" dirty="0"/>
              <a:t> ел </a:t>
            </a:r>
            <a:r>
              <a:rPr lang="ru-RU" sz="1200" dirty="0" err="1"/>
              <a:t>эчендәге</a:t>
            </a:r>
            <a:r>
              <a:rPr lang="ru-RU" sz="1200" dirty="0"/>
              <a:t> </a:t>
            </a:r>
            <a:r>
              <a:rPr lang="ru-RU" sz="1200" dirty="0" err="1"/>
              <a:t>эшчәнлеге</a:t>
            </a:r>
            <a:r>
              <a:rPr lang="ru-RU" sz="1200" dirty="0"/>
              <a:t> </a:t>
            </a:r>
            <a:r>
              <a:rPr lang="ru-RU" sz="1200" dirty="0" err="1"/>
              <a:t>дәверендә</a:t>
            </a:r>
            <a:r>
              <a:rPr lang="ru-RU" sz="1200" dirty="0"/>
              <a:t> </a:t>
            </a:r>
            <a:r>
              <a:rPr lang="ru-RU" sz="1200" dirty="0" err="1"/>
              <a:t>бу</a:t>
            </a:r>
            <a:r>
              <a:rPr lang="ru-RU" sz="1200" dirty="0"/>
              <a:t> –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яхшы</a:t>
            </a:r>
            <a:r>
              <a:rPr lang="ru-RU" sz="1200" dirty="0"/>
              <a:t> </a:t>
            </a:r>
            <a:r>
              <a:rPr lang="ru-RU" sz="1200" dirty="0" err="1"/>
              <a:t>нәтиҗә</a:t>
            </a:r>
            <a:r>
              <a:rPr lang="ru-RU" sz="1200" dirty="0"/>
              <a:t>. </a:t>
            </a:r>
            <a:r>
              <a:rPr lang="en-US" sz="1200" dirty="0"/>
              <a:t>IT-</a:t>
            </a:r>
            <a:r>
              <a:rPr lang="ru-RU" sz="1200" dirty="0" err="1"/>
              <a:t>вузның</a:t>
            </a:r>
            <a:r>
              <a:rPr lang="ru-RU" sz="1200" dirty="0"/>
              <a:t> 25 </a:t>
            </a:r>
            <a:r>
              <a:rPr lang="ru-RU" sz="1200" dirty="0" err="1"/>
              <a:t>беренче</a:t>
            </a:r>
            <a:r>
              <a:rPr lang="ru-RU" sz="1200" dirty="0"/>
              <a:t> курс студенты </a:t>
            </a:r>
            <a:r>
              <a:rPr lang="ru-RU" sz="1200" dirty="0" err="1"/>
              <a:t>бер</a:t>
            </a:r>
            <a:r>
              <a:rPr lang="ru-RU" sz="1200" dirty="0"/>
              <a:t> предметны 100 </a:t>
            </a:r>
            <a:r>
              <a:rPr lang="ru-RU" sz="1200" dirty="0" err="1"/>
              <a:t>баллга</a:t>
            </a:r>
            <a:r>
              <a:rPr lang="ru-RU" sz="1200" dirty="0"/>
              <a:t> </a:t>
            </a:r>
            <a:r>
              <a:rPr lang="ru-RU" sz="1200" dirty="0" err="1"/>
              <a:t>тапшырган</a:t>
            </a:r>
            <a:r>
              <a:rPr lang="ru-RU" sz="1200" dirty="0"/>
              <a:t>, </a:t>
            </a:r>
            <a:r>
              <a:rPr lang="ru-RU" sz="1200" dirty="0" err="1"/>
              <a:t>шуларның</a:t>
            </a:r>
            <a:r>
              <a:rPr lang="ru-RU" sz="1200" dirty="0"/>
              <a:t> 9ы – </a:t>
            </a:r>
            <a:r>
              <a:rPr lang="ru-RU" sz="1200" dirty="0" err="1"/>
              <a:t>татарстанлылар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Узган</a:t>
            </a:r>
            <a:r>
              <a:rPr lang="ru-RU" sz="1200" dirty="0"/>
              <a:t> ел </a:t>
            </a:r>
            <a:r>
              <a:rPr lang="ru-RU" sz="1200" dirty="0" err="1"/>
              <a:t>исә</a:t>
            </a:r>
            <a:r>
              <a:rPr lang="ru-RU" sz="1200" dirty="0"/>
              <a:t> </a:t>
            </a:r>
            <a:r>
              <a:rPr lang="ru-RU" sz="1200" dirty="0" err="1"/>
              <a:t>Иннополис</a:t>
            </a:r>
            <a:r>
              <a:rPr lang="ru-RU" sz="1200" dirty="0"/>
              <a:t> университеты </a:t>
            </a:r>
            <a:r>
              <a:rPr lang="ru-RU" sz="1200" dirty="0" err="1"/>
              <a:t>студентларының</a:t>
            </a:r>
            <a:r>
              <a:rPr lang="ru-RU" sz="1200" dirty="0"/>
              <a:t> </a:t>
            </a:r>
            <a:r>
              <a:rPr lang="ru-RU" sz="1200" dirty="0" err="1"/>
              <a:t>уртача</a:t>
            </a:r>
            <a:r>
              <a:rPr lang="ru-RU" sz="1200" dirty="0"/>
              <a:t> баллы 90,4 балл </a:t>
            </a:r>
            <a:r>
              <a:rPr lang="ru-RU" sz="1200" dirty="0" err="1"/>
              <a:t>булган</a:t>
            </a:r>
            <a:r>
              <a:rPr lang="ru-RU" sz="1200" dirty="0"/>
              <a:t>. </a:t>
            </a:r>
            <a:r>
              <a:rPr lang="ru-RU" sz="1200" dirty="0" err="1"/>
              <a:t>Аның</a:t>
            </a:r>
            <a:r>
              <a:rPr lang="ru-RU" sz="1200" dirty="0"/>
              <a:t> </a:t>
            </a:r>
            <a:r>
              <a:rPr lang="ru-RU" sz="1200" dirty="0" err="1"/>
              <a:t>нәтиҗәләре</a:t>
            </a:r>
            <a:r>
              <a:rPr lang="ru-RU" sz="1200" dirty="0"/>
              <a:t> </a:t>
            </a:r>
            <a:r>
              <a:rPr lang="ru-RU" sz="1200" dirty="0" err="1"/>
              <a:t>буенча</a:t>
            </a:r>
            <a:r>
              <a:rPr lang="ru-RU" sz="1200" dirty="0"/>
              <a:t> вуз техник </a:t>
            </a:r>
            <a:r>
              <a:rPr lang="ru-RU" sz="1200" dirty="0" err="1"/>
              <a:t>уку</a:t>
            </a:r>
            <a:r>
              <a:rPr lang="ru-RU" sz="1200" dirty="0"/>
              <a:t> </a:t>
            </a:r>
            <a:r>
              <a:rPr lang="ru-RU" sz="1200" dirty="0" err="1"/>
              <a:t>йортлары</a:t>
            </a:r>
            <a:r>
              <a:rPr lang="ru-RU" sz="1200" dirty="0"/>
              <a:t> </a:t>
            </a:r>
            <a:r>
              <a:rPr lang="ru-RU" sz="1200" dirty="0" err="1"/>
              <a:t>арасында</a:t>
            </a:r>
            <a:r>
              <a:rPr lang="ru-RU" sz="1200" dirty="0"/>
              <a:t> – </a:t>
            </a:r>
            <a:r>
              <a:rPr lang="ru-RU" sz="1200" dirty="0" err="1"/>
              <a:t>икенче</a:t>
            </a:r>
            <a:r>
              <a:rPr lang="ru-RU" sz="1200" dirty="0"/>
              <a:t> </a:t>
            </a:r>
            <a:r>
              <a:rPr lang="ru-RU" sz="1200" dirty="0" err="1"/>
              <a:t>урынны</a:t>
            </a:r>
            <a:r>
              <a:rPr lang="ru-RU" sz="1200" dirty="0"/>
              <a:t>, </a:t>
            </a:r>
            <a:r>
              <a:rPr lang="ru-RU" sz="1200" dirty="0" err="1"/>
              <a:t>бюджеттан</a:t>
            </a:r>
            <a:r>
              <a:rPr lang="ru-RU" sz="1200" dirty="0"/>
              <a:t> </a:t>
            </a:r>
            <a:r>
              <a:rPr lang="ru-RU" sz="1200" dirty="0" err="1"/>
              <a:t>тыш</a:t>
            </a:r>
            <a:r>
              <a:rPr lang="ru-RU" sz="1200" dirty="0"/>
              <a:t> </a:t>
            </a:r>
            <a:r>
              <a:rPr lang="ru-RU" sz="1200" dirty="0" err="1"/>
              <a:t>вузлар</a:t>
            </a:r>
            <a:r>
              <a:rPr lang="ru-RU" sz="1200" dirty="0"/>
              <a:t> </a:t>
            </a:r>
            <a:r>
              <a:rPr lang="ru-RU" sz="1200" dirty="0" err="1"/>
              <a:t>арасында</a:t>
            </a:r>
            <a:r>
              <a:rPr lang="ru-RU" sz="1200" dirty="0"/>
              <a:t> 1нче </a:t>
            </a:r>
            <a:r>
              <a:rPr lang="ru-RU" sz="1200" dirty="0" err="1"/>
              <a:t>урынны</a:t>
            </a:r>
            <a:r>
              <a:rPr lang="ru-RU" sz="1200" dirty="0"/>
              <a:t> </a:t>
            </a:r>
            <a:r>
              <a:rPr lang="ru-RU" sz="1200" dirty="0" err="1"/>
              <a:t>алган</a:t>
            </a:r>
            <a:r>
              <a:rPr lang="ru-RU" sz="1200" dirty="0"/>
              <a:t> </a:t>
            </a:r>
            <a:r>
              <a:rPr lang="ru-RU" sz="1200" dirty="0" err="1"/>
              <a:t>булган</a:t>
            </a:r>
            <a:r>
              <a:rPr lang="ru-RU" sz="1200" dirty="0"/>
              <a:t>. Ә Россия </a:t>
            </a:r>
            <a:r>
              <a:rPr lang="ru-RU" sz="1200" dirty="0" err="1"/>
              <a:t>рейтингында</a:t>
            </a:r>
            <a:r>
              <a:rPr lang="ru-RU" sz="1200" dirty="0"/>
              <a:t> 7нче </a:t>
            </a:r>
            <a:r>
              <a:rPr lang="ru-RU" sz="1200" dirty="0" err="1"/>
              <a:t>урынга</a:t>
            </a:r>
            <a:r>
              <a:rPr lang="ru-RU" sz="1200" dirty="0"/>
              <a:t> </a:t>
            </a:r>
            <a:r>
              <a:rPr lang="ru-RU" sz="1200" dirty="0" err="1"/>
              <a:t>чыккан</a:t>
            </a:r>
            <a:r>
              <a:rPr lang="ru-RU" sz="1200" dirty="0"/>
              <a:t>. </a:t>
            </a:r>
            <a:r>
              <a:rPr lang="ru-RU" sz="1200" dirty="0" err="1"/>
              <a:t>Быел</a:t>
            </a:r>
            <a:r>
              <a:rPr lang="ru-RU" sz="1200" dirty="0"/>
              <a:t> </a:t>
            </a:r>
            <a:r>
              <a:rPr lang="ru-RU" sz="1200" dirty="0" err="1"/>
              <a:t>биредә</a:t>
            </a:r>
            <a:r>
              <a:rPr lang="ru-RU" sz="1200" dirty="0"/>
              <a:t> </a:t>
            </a:r>
            <a:r>
              <a:rPr lang="ru-RU" sz="1200" dirty="0" err="1"/>
              <a:t>укырга</a:t>
            </a:r>
            <a:r>
              <a:rPr lang="ru-RU" sz="1200" dirty="0"/>
              <a:t> </a:t>
            </a:r>
            <a:r>
              <a:rPr lang="ru-RU" sz="1200" dirty="0" err="1"/>
              <a:t>теләк</a:t>
            </a:r>
            <a:r>
              <a:rPr lang="ru-RU" sz="1200" dirty="0"/>
              <a:t> </a:t>
            </a:r>
            <a:r>
              <a:rPr lang="ru-RU" sz="1200" dirty="0" err="1"/>
              <a:t>белдерүчеләр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4970кә </a:t>
            </a:r>
            <a:r>
              <a:rPr lang="ru-RU" sz="1200" dirty="0" err="1"/>
              <a:t>артыграк</a:t>
            </a:r>
            <a:r>
              <a:rPr lang="ru-RU" sz="1200" dirty="0"/>
              <a:t> </a:t>
            </a:r>
            <a:r>
              <a:rPr lang="ru-RU" sz="1200" dirty="0" err="1"/>
              <a:t>булган</a:t>
            </a:r>
            <a:r>
              <a:rPr lang="ru-RU" sz="1200" dirty="0"/>
              <a:t>.</a:t>
            </a:r>
          </a:p>
          <a:p>
            <a:pPr algn="r"/>
            <a:r>
              <a:rPr lang="tt-RU" sz="1200" b="1" dirty="0" smtClean="0"/>
              <a:t>                                                                                    “Ялкын”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журналыннан</a:t>
            </a:r>
            <a:r>
              <a:rPr lang="ru-RU" sz="1200" b="1" dirty="0" smtClean="0"/>
              <a:t> </a:t>
            </a:r>
            <a:endParaRPr lang="tt-RU" sz="1200" b="1" dirty="0"/>
          </a:p>
          <a:p>
            <a:endParaRPr lang="ru-RU" sz="1200" dirty="0"/>
          </a:p>
        </p:txBody>
      </p:sp>
      <p:sp>
        <p:nvSpPr>
          <p:cNvPr id="16" name="Волна 15"/>
          <p:cNvSpPr/>
          <p:nvPr/>
        </p:nvSpPr>
        <p:spPr>
          <a:xfrm>
            <a:off x="818321" y="7020272"/>
            <a:ext cx="5982530" cy="108012"/>
          </a:xfrm>
          <a:prstGeom prst="wav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6664" y="7142635"/>
            <a:ext cx="3137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200" dirty="0" smtClean="0"/>
              <a:t>-Укымаган </a:t>
            </a:r>
            <a:r>
              <a:rPr lang="be-BY" sz="1200" dirty="0"/>
              <a:t>бер телле, укыган ике телле. </a:t>
            </a:r>
          </a:p>
          <a:p>
            <a:r>
              <a:rPr lang="be-BY" sz="1200" dirty="0" smtClean="0"/>
              <a:t>- Беләгең</a:t>
            </a:r>
            <a:r>
              <a:rPr lang="be-BY" sz="1200" dirty="0"/>
              <a:t> белән екканчы,белемең белән ек. </a:t>
            </a:r>
          </a:p>
          <a:p>
            <a:r>
              <a:rPr lang="be-BY" sz="1200" dirty="0" smtClean="0"/>
              <a:t> - Белем </a:t>
            </a:r>
            <a:r>
              <a:rPr lang="be-BY" sz="1200" dirty="0"/>
              <a:t>бәхетле итә.   </a:t>
            </a:r>
          </a:p>
          <a:p>
            <a:r>
              <a:rPr lang="be-BY" sz="1200" dirty="0" smtClean="0"/>
              <a:t>- Белемле </a:t>
            </a:r>
            <a:r>
              <a:rPr lang="be-BY" sz="1200" dirty="0"/>
              <a:t>кеше югалмас. </a:t>
            </a:r>
          </a:p>
          <a:p>
            <a:r>
              <a:rPr lang="be-BY" sz="1200" dirty="0" smtClean="0"/>
              <a:t> -Белемнең</a:t>
            </a:r>
            <a:r>
              <a:rPr lang="be-BY" sz="1200" dirty="0"/>
              <a:t> чиге юк.       </a:t>
            </a:r>
            <a:br>
              <a:rPr lang="be-BY" sz="1200" dirty="0"/>
            </a:br>
            <a:r>
              <a:rPr lang="be-BY" sz="1200" dirty="0"/>
              <a:t> </a:t>
            </a:r>
            <a:r>
              <a:rPr lang="be-BY" sz="1200" dirty="0" smtClean="0"/>
              <a:t>- Китап </a:t>
            </a:r>
            <a:r>
              <a:rPr lang="be-BY" sz="1200" dirty="0"/>
              <a:t>– тормыш көзгесе.  </a:t>
            </a:r>
          </a:p>
          <a:p>
            <a:r>
              <a:rPr lang="be-BY" sz="1200" dirty="0"/>
              <a:t>  </a:t>
            </a:r>
            <a:r>
              <a:rPr lang="be-BY" sz="1200" dirty="0" smtClean="0"/>
              <a:t> - </a:t>
            </a:r>
            <a:r>
              <a:rPr lang="ru-RU" sz="1200" dirty="0" err="1" smtClean="0"/>
              <a:t>Аю</a:t>
            </a:r>
            <a:r>
              <a:rPr lang="ru-RU" sz="1200" dirty="0" smtClean="0"/>
              <a:t> </a:t>
            </a:r>
            <a:r>
              <a:rPr lang="ru-RU" sz="1200" dirty="0" err="1"/>
              <a:t>беләгенә</a:t>
            </a:r>
            <a:r>
              <a:rPr lang="ru-RU" sz="1200" dirty="0"/>
              <a:t> </a:t>
            </a:r>
            <a:r>
              <a:rPr lang="ru-RU" sz="1200" dirty="0" err="1"/>
              <a:t>ышана</a:t>
            </a:r>
            <a:r>
              <a:rPr lang="ru-RU" sz="1200" dirty="0"/>
              <a:t>, </a:t>
            </a:r>
            <a:r>
              <a:rPr lang="ru-RU" sz="1200" dirty="0" err="1"/>
              <a:t>Адәм</a:t>
            </a:r>
            <a:r>
              <a:rPr lang="ru-RU" sz="1200" dirty="0"/>
              <a:t> </a:t>
            </a:r>
            <a:r>
              <a:rPr lang="ru-RU" sz="1200" dirty="0" err="1"/>
              <a:t>белеменә</a:t>
            </a:r>
            <a:r>
              <a:rPr lang="ru-RU" sz="1200" dirty="0"/>
              <a:t> </a:t>
            </a:r>
            <a:r>
              <a:rPr lang="ru-RU" sz="1200" dirty="0" err="1"/>
              <a:t>ышана</a:t>
            </a:r>
            <a:r>
              <a:rPr lang="ru-RU" sz="1200" dirty="0"/>
              <a:t>. </a:t>
            </a:r>
          </a:p>
          <a:p>
            <a:r>
              <a:rPr lang="ru-RU" sz="1200" dirty="0" smtClean="0"/>
              <a:t> - </a:t>
            </a:r>
            <a:r>
              <a:rPr lang="ru-RU" sz="1200" dirty="0"/>
              <a:t> </a:t>
            </a:r>
            <a:r>
              <a:rPr lang="ru-RU" sz="1200" dirty="0" err="1"/>
              <a:t>Белемдә</a:t>
            </a:r>
            <a:r>
              <a:rPr lang="ru-RU" sz="1200" dirty="0"/>
              <a:t> </a:t>
            </a:r>
            <a:r>
              <a:rPr lang="ru-RU" sz="1200" dirty="0" err="1"/>
              <a:t>көч</a:t>
            </a:r>
            <a:r>
              <a:rPr lang="ru-RU" sz="1200" dirty="0"/>
              <a:t>. 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 - </a:t>
            </a:r>
            <a:r>
              <a:rPr lang="ru-RU" sz="1200" dirty="0" err="1" smtClean="0"/>
              <a:t>Белемлекнең</a:t>
            </a:r>
            <a:r>
              <a:rPr lang="ru-RU" sz="1200" dirty="0" smtClean="0"/>
              <a:t> </a:t>
            </a:r>
            <a:r>
              <a:rPr lang="ru-RU" sz="1200" dirty="0" err="1"/>
              <a:t>чиге</a:t>
            </a:r>
            <a:r>
              <a:rPr lang="ru-RU" sz="1200" dirty="0"/>
              <a:t> </a:t>
            </a:r>
            <a:r>
              <a:rPr lang="ru-RU" sz="1200" dirty="0" err="1"/>
              <a:t>юк</a:t>
            </a:r>
            <a:r>
              <a:rPr lang="ru-RU" sz="1200" dirty="0"/>
              <a:t>. </a:t>
            </a:r>
          </a:p>
          <a:p>
            <a:r>
              <a:rPr lang="ru-RU" sz="1200" dirty="0"/>
              <a:t>  </a:t>
            </a:r>
          </a:p>
          <a:p>
            <a:r>
              <a:rPr lang="ru-RU" sz="1200" dirty="0"/>
              <a:t> </a:t>
            </a:r>
            <a:endParaRPr lang="be-BY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49080" y="7884368"/>
            <a:ext cx="2499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- </a:t>
            </a:r>
            <a:r>
              <a:rPr lang="ru-RU" sz="1200" dirty="0"/>
              <a:t> </a:t>
            </a:r>
            <a:r>
              <a:rPr lang="ru-RU" sz="1200" dirty="0" err="1"/>
              <a:t>Белем-нур,белмәү-хур</a:t>
            </a:r>
            <a:r>
              <a:rPr lang="ru-RU" sz="1200" dirty="0"/>
              <a:t>. 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- </a:t>
            </a:r>
            <a:r>
              <a:rPr lang="ru-RU" sz="1200" dirty="0" err="1" smtClean="0"/>
              <a:t>Китап-белем</a:t>
            </a:r>
            <a:r>
              <a:rPr lang="ru-RU" sz="1200" dirty="0" smtClean="0"/>
              <a:t> </a:t>
            </a:r>
            <a:r>
              <a:rPr lang="ru-RU" sz="1200" dirty="0" err="1"/>
              <a:t>чишмәсе</a:t>
            </a:r>
            <a:r>
              <a:rPr lang="ru-RU" sz="1200" dirty="0"/>
              <a:t>. 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- </a:t>
            </a:r>
            <a:r>
              <a:rPr lang="ru-RU" sz="1200" dirty="0" err="1" smtClean="0"/>
              <a:t>Китап</a:t>
            </a:r>
            <a:r>
              <a:rPr lang="ru-RU" sz="1200" dirty="0"/>
              <a:t>  </a:t>
            </a:r>
            <a:r>
              <a:rPr lang="ru-RU" sz="1200" dirty="0" err="1"/>
              <a:t>галим-телсез</a:t>
            </a:r>
            <a:r>
              <a:rPr lang="ru-RU" sz="1200" dirty="0"/>
              <a:t>  </a:t>
            </a:r>
            <a:r>
              <a:rPr lang="ru-RU" sz="1200" dirty="0" err="1"/>
              <a:t>мөгаллим</a:t>
            </a:r>
            <a:r>
              <a:rPr lang="ru-RU" sz="1200" dirty="0"/>
              <a:t>. 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- </a:t>
            </a:r>
            <a:r>
              <a:rPr lang="ru-RU" sz="1200" dirty="0" err="1" smtClean="0"/>
              <a:t>Китапның</a:t>
            </a:r>
            <a:r>
              <a:rPr lang="ru-RU" sz="1200" dirty="0" smtClean="0"/>
              <a:t> </a:t>
            </a:r>
            <a:r>
              <a:rPr lang="ru-RU" sz="1200" dirty="0" err="1"/>
              <a:t>белмәгәне</a:t>
            </a:r>
            <a:r>
              <a:rPr lang="ru-RU" sz="1200" dirty="0"/>
              <a:t> </a:t>
            </a:r>
            <a:r>
              <a:rPr lang="ru-RU" sz="1200" dirty="0" err="1"/>
              <a:t>юк</a:t>
            </a:r>
            <a:r>
              <a:rPr lang="ru-RU" sz="1200" dirty="0"/>
              <a:t>. </a:t>
            </a:r>
          </a:p>
          <a:p>
            <a:r>
              <a:rPr lang="ru-RU" sz="1200" dirty="0"/>
              <a:t> </a:t>
            </a:r>
            <a:r>
              <a:rPr lang="ru-RU" sz="1200" dirty="0" smtClean="0"/>
              <a:t>- </a:t>
            </a:r>
            <a:r>
              <a:rPr lang="ru-RU" sz="1200" dirty="0" err="1" smtClean="0"/>
              <a:t>Күп</a:t>
            </a:r>
            <a:r>
              <a:rPr lang="ru-RU" sz="1200" dirty="0" smtClean="0"/>
              <a:t> </a:t>
            </a:r>
            <a:r>
              <a:rPr lang="ru-RU" sz="1200" dirty="0" err="1"/>
              <a:t>укыган</a:t>
            </a:r>
            <a:r>
              <a:rPr lang="ru-RU" sz="1200" dirty="0"/>
              <a:t> </a:t>
            </a:r>
            <a:r>
              <a:rPr lang="ru-RU" sz="1200" dirty="0" err="1"/>
              <a:t>күп</a:t>
            </a:r>
            <a:r>
              <a:rPr lang="ru-RU" sz="1200" dirty="0"/>
              <a:t> </a:t>
            </a:r>
            <a:r>
              <a:rPr lang="ru-RU" sz="1200" dirty="0" err="1"/>
              <a:t>белер</a:t>
            </a:r>
            <a:r>
              <a:rPr lang="ru-RU" sz="1200" dirty="0"/>
              <a:t>.  </a:t>
            </a:r>
          </a:p>
          <a:p>
            <a:r>
              <a:rPr lang="ru-RU" sz="1200" dirty="0" smtClean="0"/>
              <a:t>- </a:t>
            </a:r>
            <a:r>
              <a:rPr lang="ru-RU" sz="1200" dirty="0" err="1" smtClean="0"/>
              <a:t>Кояш</a:t>
            </a:r>
            <a:r>
              <a:rPr lang="ru-RU" sz="1200" dirty="0" smtClean="0"/>
              <a:t> </a:t>
            </a:r>
            <a:r>
              <a:rPr lang="ru-RU" sz="1200" dirty="0" err="1"/>
              <a:t>җирне</a:t>
            </a:r>
            <a:r>
              <a:rPr lang="ru-RU" sz="1200" dirty="0"/>
              <a:t> </a:t>
            </a:r>
            <a:r>
              <a:rPr lang="ru-RU" sz="1200" dirty="0" err="1"/>
              <a:t>яктырта</a:t>
            </a:r>
            <a:r>
              <a:rPr lang="ru-RU" sz="1200" dirty="0"/>
              <a:t>, </a:t>
            </a:r>
            <a:r>
              <a:rPr lang="ru-RU" sz="1200" dirty="0" err="1"/>
              <a:t>уку</a:t>
            </a:r>
            <a:r>
              <a:rPr lang="ru-RU" sz="1200" dirty="0"/>
              <a:t> </a:t>
            </a:r>
            <a:r>
              <a:rPr lang="ru-RU" sz="1200" dirty="0" err="1"/>
              <a:t>кешене</a:t>
            </a:r>
            <a:r>
              <a:rPr lang="ru-RU" sz="1200" dirty="0"/>
              <a:t>.</a:t>
            </a:r>
          </a:p>
        </p:txBody>
      </p:sp>
      <p:pic>
        <p:nvPicPr>
          <p:cNvPr id="22" name="Picture 5" descr="C:\Users\ПК\Pictures\hello_html_m13590e9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98" y="7128284"/>
            <a:ext cx="2138352" cy="81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8022609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 descr="C:\Program Files\Microsoft Office\MEDIA\OFFICE14\Lines\BD21313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75" y="5076025"/>
            <a:ext cx="6093292" cy="11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783366" y="3910746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3557" y="13723"/>
            <a:ext cx="603001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/>
              <a:t>Фликеры</a:t>
            </a:r>
            <a:r>
              <a:rPr lang="ru-RU" sz="1200" b="1" dirty="0"/>
              <a:t> и безопасность детей на дорогах </a:t>
            </a:r>
            <a:endParaRPr lang="ru-RU" sz="1200" dirty="0" smtClean="0"/>
          </a:p>
          <a:p>
            <a:r>
              <a:rPr lang="ru-RU" sz="1200" dirty="0" smtClean="0"/>
              <a:t>        Мы </a:t>
            </a:r>
            <a:r>
              <a:rPr lang="ru-RU" sz="1200" dirty="0"/>
              <a:t>давно привыкли к полоскам, отражающим свет, на полицейской форме, одежде работников ремонтных служб. И далеко не все знают о том, что существуют </a:t>
            </a:r>
            <a:r>
              <a:rPr lang="ru-RU" sz="1200" dirty="0" err="1"/>
              <a:t>фликеры</a:t>
            </a:r>
            <a:r>
              <a:rPr lang="ru-RU" sz="1200" dirty="0"/>
              <a:t>, носить которые должен каждый пешеход, </a:t>
            </a:r>
            <a:r>
              <a:rPr lang="ru-RU" sz="1200" dirty="0" smtClean="0"/>
              <a:t>и   не </a:t>
            </a:r>
            <a:r>
              <a:rPr lang="ru-RU" sz="1200" dirty="0"/>
              <a:t>только в темное время суток. Принцип действия </a:t>
            </a:r>
            <a:r>
              <a:rPr lang="ru-RU" sz="1200" dirty="0" err="1"/>
              <a:t>фликеров</a:t>
            </a:r>
            <a:r>
              <a:rPr lang="ru-RU" sz="1200" dirty="0"/>
              <a:t> прост: свет, попадающий на пластиковую поверхность, концентрируется, возвращаясь в виде узкого пучка света</a:t>
            </a:r>
            <a:r>
              <a:rPr lang="ru-RU" sz="1200" dirty="0" smtClean="0"/>
              <a:t>.</a:t>
            </a:r>
          </a:p>
          <a:p>
            <a:r>
              <a:rPr lang="ru-RU" sz="1200" b="1" dirty="0"/>
              <a:t>Сегодня светоотражатели для пешеходов купить можно самых разных видов</a:t>
            </a:r>
            <a:r>
              <a:rPr lang="ru-RU" sz="1200" b="1" dirty="0" smtClean="0"/>
              <a:t>:</a:t>
            </a:r>
          </a:p>
          <a:p>
            <a:r>
              <a:rPr lang="ru-RU" sz="1200" dirty="0" err="1"/>
              <a:t>Фликеры</a:t>
            </a:r>
            <a:r>
              <a:rPr lang="ru-RU" sz="1200" dirty="0"/>
              <a:t>-подвески. Эти аксессуары можно надеть на грудь или закрепить на рюкзаке или сумке. Обе стороны такого </a:t>
            </a:r>
            <a:r>
              <a:rPr lang="ru-RU" sz="1200" dirty="0" err="1"/>
              <a:t>фликера</a:t>
            </a:r>
            <a:r>
              <a:rPr lang="ru-RU" sz="1200" dirty="0"/>
              <a:t> отражают свет. Изготавливают подвески из твердого или мягкого пластика, текстиля.</a:t>
            </a:r>
          </a:p>
          <a:p>
            <a:r>
              <a:rPr lang="ru-RU" sz="1200" dirty="0" err="1"/>
              <a:t>Фликеры</a:t>
            </a:r>
            <a:r>
              <a:rPr lang="ru-RU" sz="1200" dirty="0"/>
              <a:t>-значки. </a:t>
            </a:r>
            <a:r>
              <a:rPr lang="ru-RU" sz="1200" dirty="0" err="1"/>
              <a:t>Световозвращатели</a:t>
            </a:r>
            <a:r>
              <a:rPr lang="ru-RU" sz="1200" dirty="0"/>
              <a:t> для пешеходов этого типа – самые популярные. Внешний вид </a:t>
            </a:r>
            <a:r>
              <a:rPr lang="ru-RU" sz="1200" dirty="0" err="1"/>
              <a:t>фликеров</a:t>
            </a:r>
            <a:r>
              <a:rPr lang="ru-RU" sz="1200" dirty="0"/>
              <a:t> очень нравится детям. Уникальная технология производства позволяет наносить на пластиковую основу любое изображение: ребенка порадуют значки </a:t>
            </a:r>
            <a:r>
              <a:rPr lang="ru-RU" sz="1200" dirty="0" smtClean="0"/>
              <a:t>с персонажами любимых мультфильмов, </a:t>
            </a:r>
            <a:r>
              <a:rPr lang="ru-RU" sz="1200" dirty="0"/>
              <a:t>смайликами, машинками. Подростки оценят </a:t>
            </a:r>
            <a:r>
              <a:rPr lang="ru-RU" sz="1200" dirty="0" err="1"/>
              <a:t>фликеры</a:t>
            </a:r>
            <a:r>
              <a:rPr lang="ru-RU" sz="1200" dirty="0"/>
              <a:t> с футболистами, музыкантами.</a:t>
            </a:r>
          </a:p>
          <a:p>
            <a:r>
              <a:rPr lang="ru-RU" sz="1200" dirty="0" err="1"/>
              <a:t>Фликеры</a:t>
            </a:r>
            <a:r>
              <a:rPr lang="ru-RU" sz="1200" dirty="0"/>
              <a:t>-браслеты. Данные светоотражатели отлично подойдут велосипедистам и спортсменам. Полоска гибкой стали внутри покрыта бархатистой тканью. Закрепить браслет можно на любой руке – достаточно просто зафиксировать его в необходимом положении.</a:t>
            </a:r>
          </a:p>
          <a:p>
            <a:r>
              <a:rPr lang="ru-RU" sz="1200" dirty="0" err="1"/>
              <a:t>Фликеры</a:t>
            </a:r>
            <a:r>
              <a:rPr lang="ru-RU" sz="1200" dirty="0"/>
              <a:t>-наклейки. Яркие шевроны, отражающие свет фар, изготавливают из мягкого пластика. Обратная сторона такого </a:t>
            </a:r>
            <a:r>
              <a:rPr lang="ru-RU" sz="1200" dirty="0" err="1"/>
              <a:t>фликера</a:t>
            </a:r>
            <a:r>
              <a:rPr lang="ru-RU" sz="1200" dirty="0"/>
              <a:t> покрыта специальным клеем. Наклеить светоотражатель можно на любую поверхность: верхнюю одежду, сумку, шапку. Единственный недостаток </a:t>
            </a:r>
            <a:r>
              <a:rPr lang="ru-RU" sz="1200" dirty="0" err="1"/>
              <a:t>фликеров</a:t>
            </a:r>
            <a:r>
              <a:rPr lang="ru-RU" sz="1200" dirty="0"/>
              <a:t>-наклеек – небольшой срок службы. Уже после первой стирки они теряют свои светоотражающие качества.</a:t>
            </a:r>
          </a:p>
          <a:p>
            <a:r>
              <a:rPr lang="ru-RU" sz="1200" dirty="0" err="1"/>
              <a:t>Фликеры-термоаппликации</a:t>
            </a:r>
            <a:r>
              <a:rPr lang="ru-RU" sz="1200" dirty="0"/>
              <a:t>. Светоотражатели этого типа легко перенести на одежду – для этого понадобится прогладить их утюгом. Аппликации отлично переносят даже несколько десятков стирок!</a:t>
            </a:r>
          </a:p>
          <a:p>
            <a:r>
              <a:rPr lang="ru-RU" sz="1200" dirty="0"/>
              <a:t> </a:t>
            </a:r>
          </a:p>
          <a:p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64707" y="5200527"/>
            <a:ext cx="31202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Кодекс поведения  в классе</a:t>
            </a:r>
          </a:p>
          <a:p>
            <a:r>
              <a:rPr lang="ru-RU" sz="1400" dirty="0" smtClean="0"/>
              <a:t>-       Уважать друг  друга.</a:t>
            </a:r>
          </a:p>
          <a:p>
            <a:r>
              <a:rPr lang="ru-RU" sz="1400" dirty="0" smtClean="0"/>
              <a:t>-        Помогать в трудную минуту.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Уважать и радовать учителей.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Держать класс и школу в чистоте.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Не обижать младших.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Ученики разных  национальностей  имеют равные права.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Слушать учителя, не перебивать.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Быть ответственным.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Книжки и тетрадки </a:t>
            </a:r>
            <a:r>
              <a:rPr lang="ru-RU" sz="1400" dirty="0" smtClean="0"/>
              <a:t>содержать в порядке.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                                </a:t>
            </a:r>
            <a:r>
              <a:rPr lang="ru-RU" sz="1200" dirty="0" err="1" smtClean="0"/>
              <a:t>З.Тимофеева</a:t>
            </a:r>
            <a:r>
              <a:rPr lang="ru-RU" sz="1200" dirty="0" smtClean="0"/>
              <a:t>, 5 А </a:t>
            </a:r>
            <a:r>
              <a:rPr lang="ru-RU" sz="1200" dirty="0" err="1" smtClean="0"/>
              <a:t>кл</a:t>
            </a:r>
            <a:endParaRPr lang="ru-RU" sz="1200" dirty="0" smtClean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814" y="5227982"/>
            <a:ext cx="2999461" cy="151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ПК\Pictures\0_14ab8d_8403501c_orig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1" y="6754798"/>
            <a:ext cx="2631194" cy="121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5" y="8152919"/>
            <a:ext cx="1467543" cy="93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176" y="8049852"/>
            <a:ext cx="1534016" cy="100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2045</TotalTime>
  <Words>1022</Words>
  <Application>Microsoft Office PowerPoint</Application>
  <PresentationFormat>Экран (4:3)</PresentationFormat>
  <Paragraphs>139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202</cp:revision>
  <cp:lastPrinted>2016-02-13T10:54:32Z</cp:lastPrinted>
  <dcterms:created xsi:type="dcterms:W3CDTF">2013-09-28T04:10:37Z</dcterms:created>
  <dcterms:modified xsi:type="dcterms:W3CDTF">2019-09-29T19:52:47Z</dcterms:modified>
</cp:coreProperties>
</file>